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75" r:id="rId2"/>
    <p:sldId id="286" r:id="rId3"/>
    <p:sldId id="259" r:id="rId4"/>
    <p:sldId id="276" r:id="rId5"/>
    <p:sldId id="279" r:id="rId6"/>
    <p:sldId id="280" r:id="rId7"/>
    <p:sldId id="282" r:id="rId8"/>
    <p:sldId id="283" r:id="rId9"/>
    <p:sldId id="281" r:id="rId10"/>
    <p:sldId id="285" r:id="rId11"/>
    <p:sldId id="284" r:id="rId12"/>
    <p:sldId id="277"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3067FD-053F-481D-AF80-08AAF8E1C88D}"/>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4FE89E5-BE22-4013-A40D-AA9F9810B81D}"/>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369D679-28E2-4797-ACBF-E651DC9EB029}" type="datetimeFigureOut">
              <a:rPr lang="en-US" smtClean="0"/>
              <a:t>7/16/2017</a:t>
            </a:fld>
            <a:endParaRPr lang="en-US"/>
          </a:p>
        </p:txBody>
      </p:sp>
      <p:sp>
        <p:nvSpPr>
          <p:cNvPr id="4" name="Footer Placeholder 3">
            <a:extLst>
              <a:ext uri="{FF2B5EF4-FFF2-40B4-BE49-F238E27FC236}">
                <a16:creationId xmlns:a16="http://schemas.microsoft.com/office/drawing/2014/main" id="{A1C07471-32E4-4033-A623-E011F3C1DDAF}"/>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7478963-EEA5-4DE9-A7DB-909652847F52}"/>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4454B94-D5B4-41CA-BE64-D6967262C8B8}" type="slidenum">
              <a:rPr lang="en-US" smtClean="0"/>
              <a:t>‹#›</a:t>
            </a:fld>
            <a:endParaRPr lang="en-US"/>
          </a:p>
        </p:txBody>
      </p:sp>
    </p:spTree>
    <p:extLst>
      <p:ext uri="{BB962C8B-B14F-4D97-AF65-F5344CB8AC3E}">
        <p14:creationId xmlns:p14="http://schemas.microsoft.com/office/powerpoint/2010/main" val="26363808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84C13-53E4-4BF0-B3D8-D4EEC7713E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A371B9-432A-49D4-B481-7AF158D1FA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E2CBC1-B69D-42FF-8714-A356926C2036}"/>
              </a:ext>
            </a:extLst>
          </p:cNvPr>
          <p:cNvSpPr>
            <a:spLocks noGrp="1"/>
          </p:cNvSpPr>
          <p:nvPr>
            <p:ph type="dt" sz="half" idx="10"/>
          </p:nvPr>
        </p:nvSpPr>
        <p:spPr/>
        <p:txBody>
          <a:bodyPr/>
          <a:lstStyle/>
          <a:p>
            <a:fld id="{CB9C7175-54D9-4F3E-A899-3E0E6A19D225}" type="datetimeFigureOut">
              <a:rPr lang="en-US" smtClean="0"/>
              <a:t>7/16/2017</a:t>
            </a:fld>
            <a:endParaRPr lang="en-US"/>
          </a:p>
        </p:txBody>
      </p:sp>
      <p:sp>
        <p:nvSpPr>
          <p:cNvPr id="5" name="Footer Placeholder 4">
            <a:extLst>
              <a:ext uri="{FF2B5EF4-FFF2-40B4-BE49-F238E27FC236}">
                <a16:creationId xmlns:a16="http://schemas.microsoft.com/office/drawing/2014/main" id="{45144019-4C1E-4F06-9FF1-1434AA0AF5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EB5F7D-B2B5-45F2-8DD5-B26AC43DDE9D}"/>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1390119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E6ADB-07F0-40A3-AA8B-63A0059E1B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838603-98BE-4B21-ACD7-82BFC68874C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CF91E-1953-481F-AD05-A82D61D27877}"/>
              </a:ext>
            </a:extLst>
          </p:cNvPr>
          <p:cNvSpPr>
            <a:spLocks noGrp="1"/>
          </p:cNvSpPr>
          <p:nvPr>
            <p:ph type="dt" sz="half" idx="10"/>
          </p:nvPr>
        </p:nvSpPr>
        <p:spPr/>
        <p:txBody>
          <a:bodyPr/>
          <a:lstStyle/>
          <a:p>
            <a:fld id="{CB9C7175-54D9-4F3E-A899-3E0E6A19D225}" type="datetimeFigureOut">
              <a:rPr lang="en-US" smtClean="0"/>
              <a:t>7/16/2017</a:t>
            </a:fld>
            <a:endParaRPr lang="en-US"/>
          </a:p>
        </p:txBody>
      </p:sp>
      <p:sp>
        <p:nvSpPr>
          <p:cNvPr id="5" name="Footer Placeholder 4">
            <a:extLst>
              <a:ext uri="{FF2B5EF4-FFF2-40B4-BE49-F238E27FC236}">
                <a16:creationId xmlns:a16="http://schemas.microsoft.com/office/drawing/2014/main" id="{EE0E5ED6-7919-4532-A0A3-4A98214CF4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56AE13-34A6-4629-8F47-849CA3B7AED7}"/>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3736209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B63A55-8BB3-40A6-88A6-4420157031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DF31BC9-FCF5-4BEC-9FE9-E9F51ED9740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2F6D2F-2B35-43FA-9E4E-8D436E4A6689}"/>
              </a:ext>
            </a:extLst>
          </p:cNvPr>
          <p:cNvSpPr>
            <a:spLocks noGrp="1"/>
          </p:cNvSpPr>
          <p:nvPr>
            <p:ph type="dt" sz="half" idx="10"/>
          </p:nvPr>
        </p:nvSpPr>
        <p:spPr/>
        <p:txBody>
          <a:bodyPr/>
          <a:lstStyle/>
          <a:p>
            <a:fld id="{CB9C7175-54D9-4F3E-A899-3E0E6A19D225}" type="datetimeFigureOut">
              <a:rPr lang="en-US" smtClean="0"/>
              <a:t>7/16/2017</a:t>
            </a:fld>
            <a:endParaRPr lang="en-US"/>
          </a:p>
        </p:txBody>
      </p:sp>
      <p:sp>
        <p:nvSpPr>
          <p:cNvPr id="5" name="Footer Placeholder 4">
            <a:extLst>
              <a:ext uri="{FF2B5EF4-FFF2-40B4-BE49-F238E27FC236}">
                <a16:creationId xmlns:a16="http://schemas.microsoft.com/office/drawing/2014/main" id="{6C02134A-0FF1-44AE-AB75-DEE90BDB14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27DB92-4EFC-4D68-AD6A-442F4DEAF83A}"/>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407223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10D03-E85B-4952-B59A-666B3F896B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1C3ED9-BEED-4842-95B1-261DB8525C1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290A89-5C8C-49A5-8A58-8341055B2B52}"/>
              </a:ext>
            </a:extLst>
          </p:cNvPr>
          <p:cNvSpPr>
            <a:spLocks noGrp="1"/>
          </p:cNvSpPr>
          <p:nvPr>
            <p:ph type="dt" sz="half" idx="10"/>
          </p:nvPr>
        </p:nvSpPr>
        <p:spPr/>
        <p:txBody>
          <a:bodyPr/>
          <a:lstStyle/>
          <a:p>
            <a:fld id="{CB9C7175-54D9-4F3E-A899-3E0E6A19D225}" type="datetimeFigureOut">
              <a:rPr lang="en-US" smtClean="0"/>
              <a:t>7/16/2017</a:t>
            </a:fld>
            <a:endParaRPr lang="en-US"/>
          </a:p>
        </p:txBody>
      </p:sp>
      <p:sp>
        <p:nvSpPr>
          <p:cNvPr id="5" name="Footer Placeholder 4">
            <a:extLst>
              <a:ext uri="{FF2B5EF4-FFF2-40B4-BE49-F238E27FC236}">
                <a16:creationId xmlns:a16="http://schemas.microsoft.com/office/drawing/2014/main" id="{0CBE1364-B5C0-4A0D-A0FA-EA4C8008C0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4939F8-B551-46E8-82EF-A9F0ED1863C5}"/>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1576474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499FB-84FD-4BF6-90C8-17FA19FF60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D926F7-A006-4ECE-B706-DCE13B61AE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81F1E3E-39AE-4A5D-84A0-B5D203677DEC}"/>
              </a:ext>
            </a:extLst>
          </p:cNvPr>
          <p:cNvSpPr>
            <a:spLocks noGrp="1"/>
          </p:cNvSpPr>
          <p:nvPr>
            <p:ph type="dt" sz="half" idx="10"/>
          </p:nvPr>
        </p:nvSpPr>
        <p:spPr/>
        <p:txBody>
          <a:bodyPr/>
          <a:lstStyle/>
          <a:p>
            <a:fld id="{CB9C7175-54D9-4F3E-A899-3E0E6A19D225}" type="datetimeFigureOut">
              <a:rPr lang="en-US" smtClean="0"/>
              <a:t>7/16/2017</a:t>
            </a:fld>
            <a:endParaRPr lang="en-US"/>
          </a:p>
        </p:txBody>
      </p:sp>
      <p:sp>
        <p:nvSpPr>
          <p:cNvPr id="5" name="Footer Placeholder 4">
            <a:extLst>
              <a:ext uri="{FF2B5EF4-FFF2-40B4-BE49-F238E27FC236}">
                <a16:creationId xmlns:a16="http://schemas.microsoft.com/office/drawing/2014/main" id="{15D79A02-7EBA-4A47-B650-E1561E2F3C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47C7E4-660F-4420-80CD-294CF79519D6}"/>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1783114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CDBC4-DDA6-4701-950F-15D41F557C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EC0F0E-3AFF-4A37-917F-6D1EB4D4A65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6FC7A7-3BED-4140-B490-5788178746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81FCA2-A746-4EF3-A24B-DC79F4309A44}"/>
              </a:ext>
            </a:extLst>
          </p:cNvPr>
          <p:cNvSpPr>
            <a:spLocks noGrp="1"/>
          </p:cNvSpPr>
          <p:nvPr>
            <p:ph type="dt" sz="half" idx="10"/>
          </p:nvPr>
        </p:nvSpPr>
        <p:spPr/>
        <p:txBody>
          <a:bodyPr/>
          <a:lstStyle/>
          <a:p>
            <a:fld id="{CB9C7175-54D9-4F3E-A899-3E0E6A19D225}" type="datetimeFigureOut">
              <a:rPr lang="en-US" smtClean="0"/>
              <a:t>7/16/2017</a:t>
            </a:fld>
            <a:endParaRPr lang="en-US"/>
          </a:p>
        </p:txBody>
      </p:sp>
      <p:sp>
        <p:nvSpPr>
          <p:cNvPr id="6" name="Footer Placeholder 5">
            <a:extLst>
              <a:ext uri="{FF2B5EF4-FFF2-40B4-BE49-F238E27FC236}">
                <a16:creationId xmlns:a16="http://schemas.microsoft.com/office/drawing/2014/main" id="{80F4B378-C0C9-4883-8DF0-2FB5DBDDA1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A8EB97-2E50-4B58-91AD-1FB30B6717E5}"/>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3581606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E7086-8B9C-4706-B9DC-C309E9A3C7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FCCDD6-CC82-4898-A5B6-9D5720A280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776F54D-98E6-46F4-AD44-FCBD41AAB7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58793B-9B58-4612-902E-AFAF1A229A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64116A5-A3E7-4F19-9059-A96C21BF84B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2FC124-15BF-4635-9518-5592DD5F8C99}"/>
              </a:ext>
            </a:extLst>
          </p:cNvPr>
          <p:cNvSpPr>
            <a:spLocks noGrp="1"/>
          </p:cNvSpPr>
          <p:nvPr>
            <p:ph type="dt" sz="half" idx="10"/>
          </p:nvPr>
        </p:nvSpPr>
        <p:spPr/>
        <p:txBody>
          <a:bodyPr/>
          <a:lstStyle/>
          <a:p>
            <a:fld id="{CB9C7175-54D9-4F3E-A899-3E0E6A19D225}" type="datetimeFigureOut">
              <a:rPr lang="en-US" smtClean="0"/>
              <a:t>7/16/2017</a:t>
            </a:fld>
            <a:endParaRPr lang="en-US"/>
          </a:p>
        </p:txBody>
      </p:sp>
      <p:sp>
        <p:nvSpPr>
          <p:cNvPr id="8" name="Footer Placeholder 7">
            <a:extLst>
              <a:ext uri="{FF2B5EF4-FFF2-40B4-BE49-F238E27FC236}">
                <a16:creationId xmlns:a16="http://schemas.microsoft.com/office/drawing/2014/main" id="{5C26276C-4B93-4E77-B3FD-31CD719348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869DFA0-8083-4106-9B7B-C871415B9CE6}"/>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4055642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FC637-D99D-457A-AE49-F71386E465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25469B-1F9E-47BA-BAE9-B77BFBF90D2F}"/>
              </a:ext>
            </a:extLst>
          </p:cNvPr>
          <p:cNvSpPr>
            <a:spLocks noGrp="1"/>
          </p:cNvSpPr>
          <p:nvPr>
            <p:ph type="dt" sz="half" idx="10"/>
          </p:nvPr>
        </p:nvSpPr>
        <p:spPr/>
        <p:txBody>
          <a:bodyPr/>
          <a:lstStyle/>
          <a:p>
            <a:fld id="{CB9C7175-54D9-4F3E-A899-3E0E6A19D225}" type="datetimeFigureOut">
              <a:rPr lang="en-US" smtClean="0"/>
              <a:t>7/16/2017</a:t>
            </a:fld>
            <a:endParaRPr lang="en-US"/>
          </a:p>
        </p:txBody>
      </p:sp>
      <p:sp>
        <p:nvSpPr>
          <p:cNvPr id="4" name="Footer Placeholder 3">
            <a:extLst>
              <a:ext uri="{FF2B5EF4-FFF2-40B4-BE49-F238E27FC236}">
                <a16:creationId xmlns:a16="http://schemas.microsoft.com/office/drawing/2014/main" id="{2B2C7BAD-50F1-43C2-9C7F-E0750760EB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2C713E-B010-485F-A56B-AF3287CDE431}"/>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3967270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EF157D-2F0C-4C8E-9313-718981BFEEAC}"/>
              </a:ext>
            </a:extLst>
          </p:cNvPr>
          <p:cNvSpPr>
            <a:spLocks noGrp="1"/>
          </p:cNvSpPr>
          <p:nvPr>
            <p:ph type="dt" sz="half" idx="10"/>
          </p:nvPr>
        </p:nvSpPr>
        <p:spPr/>
        <p:txBody>
          <a:bodyPr/>
          <a:lstStyle/>
          <a:p>
            <a:fld id="{CB9C7175-54D9-4F3E-A899-3E0E6A19D225}" type="datetimeFigureOut">
              <a:rPr lang="en-US" smtClean="0"/>
              <a:t>7/16/2017</a:t>
            </a:fld>
            <a:endParaRPr lang="en-US"/>
          </a:p>
        </p:txBody>
      </p:sp>
      <p:sp>
        <p:nvSpPr>
          <p:cNvPr id="3" name="Footer Placeholder 2">
            <a:extLst>
              <a:ext uri="{FF2B5EF4-FFF2-40B4-BE49-F238E27FC236}">
                <a16:creationId xmlns:a16="http://schemas.microsoft.com/office/drawing/2014/main" id="{D8A65603-4C39-4476-BE1F-B055B5F53F7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D062F9-6CD3-4449-8BF0-834962F7F36B}"/>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3902551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54E62-850D-423B-8A89-C7ACAE735F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5649A9-9708-4C4A-8FF6-10052580B9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E8462A-17A3-4B4C-ACC8-419280DAEE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77CE627-5CF9-406C-82DF-6999E08FDA43}"/>
              </a:ext>
            </a:extLst>
          </p:cNvPr>
          <p:cNvSpPr>
            <a:spLocks noGrp="1"/>
          </p:cNvSpPr>
          <p:nvPr>
            <p:ph type="dt" sz="half" idx="10"/>
          </p:nvPr>
        </p:nvSpPr>
        <p:spPr/>
        <p:txBody>
          <a:bodyPr/>
          <a:lstStyle/>
          <a:p>
            <a:fld id="{CB9C7175-54D9-4F3E-A899-3E0E6A19D225}" type="datetimeFigureOut">
              <a:rPr lang="en-US" smtClean="0"/>
              <a:t>7/16/2017</a:t>
            </a:fld>
            <a:endParaRPr lang="en-US"/>
          </a:p>
        </p:txBody>
      </p:sp>
      <p:sp>
        <p:nvSpPr>
          <p:cNvPr id="6" name="Footer Placeholder 5">
            <a:extLst>
              <a:ext uri="{FF2B5EF4-FFF2-40B4-BE49-F238E27FC236}">
                <a16:creationId xmlns:a16="http://schemas.microsoft.com/office/drawing/2014/main" id="{99D8B525-1009-4A95-B2AF-342D9C128A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3AF35C-19CD-4616-AF32-AA28C2DD0A9D}"/>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1748744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0B8CD-86A0-4D02-A768-D5B45E2CB7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9A32CE-2350-4AB9-8529-0F92C8980A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B8D1C4-8038-42F3-9DD6-6A53EC15BE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BE0DA64-E594-4768-BDD2-45114C561DDD}"/>
              </a:ext>
            </a:extLst>
          </p:cNvPr>
          <p:cNvSpPr>
            <a:spLocks noGrp="1"/>
          </p:cNvSpPr>
          <p:nvPr>
            <p:ph type="dt" sz="half" idx="10"/>
          </p:nvPr>
        </p:nvSpPr>
        <p:spPr/>
        <p:txBody>
          <a:bodyPr/>
          <a:lstStyle/>
          <a:p>
            <a:fld id="{CB9C7175-54D9-4F3E-A899-3E0E6A19D225}" type="datetimeFigureOut">
              <a:rPr lang="en-US" smtClean="0"/>
              <a:t>7/16/2017</a:t>
            </a:fld>
            <a:endParaRPr lang="en-US"/>
          </a:p>
        </p:txBody>
      </p:sp>
      <p:sp>
        <p:nvSpPr>
          <p:cNvPr id="6" name="Footer Placeholder 5">
            <a:extLst>
              <a:ext uri="{FF2B5EF4-FFF2-40B4-BE49-F238E27FC236}">
                <a16:creationId xmlns:a16="http://schemas.microsoft.com/office/drawing/2014/main" id="{AF507B08-3BAB-422D-BFFA-F57A221423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CF118F-1065-4C6C-A227-DC152DBDA16A}"/>
              </a:ext>
            </a:extLst>
          </p:cNvPr>
          <p:cNvSpPr>
            <a:spLocks noGrp="1"/>
          </p:cNvSpPr>
          <p:nvPr>
            <p:ph type="sldNum" sz="quarter" idx="12"/>
          </p:nvPr>
        </p:nvSpPr>
        <p:spPr/>
        <p:txBody>
          <a:bodyPr/>
          <a:lstStyle/>
          <a:p>
            <a:fld id="{9EF650BB-3FDA-4B35-9717-CF46DB3C749B}" type="slidenum">
              <a:rPr lang="en-US" smtClean="0"/>
              <a:t>‹#›</a:t>
            </a:fld>
            <a:endParaRPr lang="en-US"/>
          </a:p>
        </p:txBody>
      </p:sp>
    </p:spTree>
    <p:extLst>
      <p:ext uri="{BB962C8B-B14F-4D97-AF65-F5344CB8AC3E}">
        <p14:creationId xmlns:p14="http://schemas.microsoft.com/office/powerpoint/2010/main" val="1902956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F5CC17-B0BB-4110-B797-ACEDDD3A16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5150FD-4570-4B8E-B715-DA7A615B14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61A380-E1FB-414E-AE3F-3E801BD490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9C7175-54D9-4F3E-A899-3E0E6A19D225}" type="datetimeFigureOut">
              <a:rPr lang="en-US" smtClean="0"/>
              <a:t>7/16/2017</a:t>
            </a:fld>
            <a:endParaRPr lang="en-US"/>
          </a:p>
        </p:txBody>
      </p:sp>
      <p:sp>
        <p:nvSpPr>
          <p:cNvPr id="5" name="Footer Placeholder 4">
            <a:extLst>
              <a:ext uri="{FF2B5EF4-FFF2-40B4-BE49-F238E27FC236}">
                <a16:creationId xmlns:a16="http://schemas.microsoft.com/office/drawing/2014/main" id="{00FA5332-2FAD-40D8-AC23-5B389D80F3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B581DD-EF16-4E56-8F48-4C517833F7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F650BB-3FDA-4B35-9717-CF46DB3C749B}" type="slidenum">
              <a:rPr lang="en-US" smtClean="0"/>
              <a:t>‹#›</a:t>
            </a:fld>
            <a:endParaRPr lang="en-US"/>
          </a:p>
        </p:txBody>
      </p:sp>
    </p:spTree>
    <p:extLst>
      <p:ext uri="{BB962C8B-B14F-4D97-AF65-F5344CB8AC3E}">
        <p14:creationId xmlns:p14="http://schemas.microsoft.com/office/powerpoint/2010/main" val="93871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45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outdoor, water sport, sport, sky&#10;&#10;Description generated with very high confidence">
            <a:extLst>
              <a:ext uri="{FF2B5EF4-FFF2-40B4-BE49-F238E27FC236}">
                <a16:creationId xmlns:a16="http://schemas.microsoft.com/office/drawing/2014/main" id="{617750B4-17E6-49BD-8199-E38FE0002F4A}"/>
              </a:ext>
            </a:extLst>
          </p:cNvPr>
          <p:cNvPicPr>
            <a:picLocks noChangeAspect="1"/>
          </p:cNvPicPr>
          <p:nvPr/>
        </p:nvPicPr>
        <p:blipFill rotWithShape="1">
          <a:blip r:embed="rId2">
            <a:extLst>
              <a:ext uri="{28A0092B-C50C-407E-A947-70E740481C1C}">
                <a14:useLocalDpi xmlns:a14="http://schemas.microsoft.com/office/drawing/2010/main" val="0"/>
              </a:ext>
            </a:extLst>
          </a:blip>
          <a:srcRect t="9835" r="1" b="13631"/>
          <a:stretch/>
        </p:blipFill>
        <p:spPr>
          <a:xfrm>
            <a:off x="643467" y="643467"/>
            <a:ext cx="10905066" cy="5571066"/>
          </a:xfrm>
          <a:prstGeom prst="rect">
            <a:avLst/>
          </a:prstGeom>
        </p:spPr>
      </p:pic>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55C4142-8818-4958-AFAF-5593F6433380}"/>
              </a:ext>
            </a:extLst>
          </p:cNvPr>
          <p:cNvSpPr txBox="1"/>
          <p:nvPr/>
        </p:nvSpPr>
        <p:spPr>
          <a:xfrm>
            <a:off x="643466" y="1631852"/>
            <a:ext cx="10905067" cy="830997"/>
          </a:xfrm>
          <a:prstGeom prst="rect">
            <a:avLst/>
          </a:prstGeom>
          <a:solidFill>
            <a:schemeClr val="accent2">
              <a:lumMod val="75000"/>
              <a:alpha val="68000"/>
            </a:schemeClr>
          </a:solidFill>
        </p:spPr>
        <p:txBody>
          <a:bodyPr wrap="square" rtlCol="0">
            <a:spAutoFit/>
          </a:bodyPr>
          <a:lstStyle/>
          <a:p>
            <a:pPr algn="ctr"/>
            <a:r>
              <a:rPr lang="en-US" sz="4800" b="1" dirty="0">
                <a:solidFill>
                  <a:schemeClr val="bg1"/>
                </a:solidFill>
              </a:rPr>
              <a:t>Living Courageously</a:t>
            </a:r>
          </a:p>
        </p:txBody>
      </p:sp>
      <p:sp>
        <p:nvSpPr>
          <p:cNvPr id="7" name="TextBox 6">
            <a:extLst>
              <a:ext uri="{FF2B5EF4-FFF2-40B4-BE49-F238E27FC236}">
                <a16:creationId xmlns:a16="http://schemas.microsoft.com/office/drawing/2014/main" id="{BAE7876B-4F0F-4AEE-AC32-2A31ADCF0D4B}"/>
              </a:ext>
            </a:extLst>
          </p:cNvPr>
          <p:cNvSpPr txBox="1"/>
          <p:nvPr/>
        </p:nvSpPr>
        <p:spPr>
          <a:xfrm>
            <a:off x="7076050" y="5049741"/>
            <a:ext cx="4472483" cy="830997"/>
          </a:xfrm>
          <a:prstGeom prst="rect">
            <a:avLst/>
          </a:prstGeom>
          <a:solidFill>
            <a:schemeClr val="accent2">
              <a:lumMod val="75000"/>
              <a:alpha val="68000"/>
            </a:schemeClr>
          </a:solidFill>
        </p:spPr>
        <p:txBody>
          <a:bodyPr wrap="square" rIns="274320" rtlCol="0">
            <a:spAutoFit/>
          </a:bodyPr>
          <a:lstStyle/>
          <a:p>
            <a:pPr algn="r"/>
            <a:r>
              <a:rPr lang="en-US" sz="4800" b="1" dirty="0">
                <a:solidFill>
                  <a:schemeClr val="bg1"/>
                </a:solidFill>
              </a:rPr>
              <a:t>2 Timothy 1:5-7</a:t>
            </a:r>
          </a:p>
        </p:txBody>
      </p:sp>
    </p:spTree>
    <p:extLst>
      <p:ext uri="{BB962C8B-B14F-4D97-AF65-F5344CB8AC3E}">
        <p14:creationId xmlns:p14="http://schemas.microsoft.com/office/powerpoint/2010/main" val="1674726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DCE8CF-29CD-417C-88E8-3D6151555E23}"/>
              </a:ext>
            </a:extLst>
          </p:cNvPr>
          <p:cNvSpPr txBox="1"/>
          <p:nvPr/>
        </p:nvSpPr>
        <p:spPr>
          <a:xfrm>
            <a:off x="407963" y="393895"/>
            <a:ext cx="8119402" cy="646331"/>
          </a:xfrm>
          <a:prstGeom prst="rect">
            <a:avLst/>
          </a:prstGeom>
          <a:noFill/>
        </p:spPr>
        <p:txBody>
          <a:bodyPr wrap="none" rtlCol="0">
            <a:spAutoFit/>
          </a:bodyPr>
          <a:lstStyle/>
          <a:p>
            <a:r>
              <a:rPr lang="en-US" sz="3600" dirty="0">
                <a:solidFill>
                  <a:schemeClr val="bg1"/>
                </a:solidFill>
              </a:rPr>
              <a:t>2 Timothy 1:5-7 (English Standard Version)</a:t>
            </a:r>
            <a:endParaRPr lang="en-US" dirty="0">
              <a:solidFill>
                <a:schemeClr val="bg1"/>
              </a:solidFill>
            </a:endParaRPr>
          </a:p>
        </p:txBody>
      </p:sp>
      <p:sp>
        <p:nvSpPr>
          <p:cNvPr id="5" name="TextBox 4">
            <a:extLst>
              <a:ext uri="{FF2B5EF4-FFF2-40B4-BE49-F238E27FC236}">
                <a16:creationId xmlns:a16="http://schemas.microsoft.com/office/drawing/2014/main" id="{58D02B44-D672-42DB-AB0A-7B80D5D6B9CF}"/>
              </a:ext>
            </a:extLst>
          </p:cNvPr>
          <p:cNvSpPr txBox="1"/>
          <p:nvPr/>
        </p:nvSpPr>
        <p:spPr>
          <a:xfrm>
            <a:off x="689317" y="1420836"/>
            <a:ext cx="10761784" cy="3600986"/>
          </a:xfrm>
          <a:prstGeom prst="rect">
            <a:avLst/>
          </a:prstGeom>
          <a:noFill/>
        </p:spPr>
        <p:txBody>
          <a:bodyPr wrap="square" rtlCol="0">
            <a:spAutoFit/>
          </a:bodyPr>
          <a:lstStyle/>
          <a:p>
            <a:r>
              <a:rPr lang="en-US" sz="2800" dirty="0">
                <a:solidFill>
                  <a:srgbClr val="FFC000"/>
                </a:solidFill>
              </a:rPr>
              <a:t>5</a:t>
            </a:r>
            <a:r>
              <a:rPr lang="en-US" sz="2800" dirty="0">
                <a:solidFill>
                  <a:schemeClr val="bg1"/>
                </a:solidFill>
              </a:rPr>
              <a:t> I am reminded of your sincere faith, a faith that dwelt first in your grandmother Lois and your mother Eunice and now, I am sure, dwells in you as well. </a:t>
            </a:r>
          </a:p>
          <a:p>
            <a:r>
              <a:rPr lang="en-US" sz="2800" dirty="0">
                <a:solidFill>
                  <a:srgbClr val="FFC000"/>
                </a:solidFill>
              </a:rPr>
              <a:t>6</a:t>
            </a:r>
            <a:r>
              <a:rPr lang="en-US" sz="2800" dirty="0">
                <a:solidFill>
                  <a:schemeClr val="bg1"/>
                </a:solidFill>
              </a:rPr>
              <a:t> For this reason I remind you to fan into flame the gift of God, which is in you through the laying on of my hands, </a:t>
            </a:r>
          </a:p>
          <a:p>
            <a:r>
              <a:rPr lang="en-US" sz="2800" dirty="0">
                <a:solidFill>
                  <a:srgbClr val="FFC000"/>
                </a:solidFill>
              </a:rPr>
              <a:t>7</a:t>
            </a:r>
            <a:r>
              <a:rPr lang="en-US" sz="2800" dirty="0">
                <a:solidFill>
                  <a:schemeClr val="bg1"/>
                </a:solidFill>
              </a:rPr>
              <a:t> for </a:t>
            </a:r>
            <a:r>
              <a:rPr lang="en-US" sz="4400" dirty="0">
                <a:solidFill>
                  <a:srgbClr val="FFFF00"/>
                </a:solidFill>
              </a:rPr>
              <a:t>God gave us a spirit </a:t>
            </a:r>
            <a:r>
              <a:rPr lang="en-US" sz="2800" dirty="0">
                <a:solidFill>
                  <a:schemeClr val="bg1"/>
                </a:solidFill>
              </a:rPr>
              <a:t>not of fear but of </a:t>
            </a:r>
            <a:r>
              <a:rPr lang="en-US" sz="4400" dirty="0">
                <a:solidFill>
                  <a:srgbClr val="FFFF00"/>
                </a:solidFill>
              </a:rPr>
              <a:t>power and love and self-control</a:t>
            </a:r>
            <a:r>
              <a:rPr lang="en-US" sz="2800" dirty="0">
                <a:solidFill>
                  <a:schemeClr val="bg1"/>
                </a:solidFill>
              </a:rPr>
              <a:t>.</a:t>
            </a:r>
          </a:p>
        </p:txBody>
      </p:sp>
    </p:spTree>
    <p:extLst>
      <p:ext uri="{BB962C8B-B14F-4D97-AF65-F5344CB8AC3E}">
        <p14:creationId xmlns:p14="http://schemas.microsoft.com/office/powerpoint/2010/main" val="2400994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45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outdoor, water sport, sport, sky&#10;&#10;Description generated with very high confidence">
            <a:extLst>
              <a:ext uri="{FF2B5EF4-FFF2-40B4-BE49-F238E27FC236}">
                <a16:creationId xmlns:a16="http://schemas.microsoft.com/office/drawing/2014/main" id="{617750B4-17E6-49BD-8199-E38FE0002F4A}"/>
              </a:ext>
            </a:extLst>
          </p:cNvPr>
          <p:cNvPicPr>
            <a:picLocks noChangeAspect="1"/>
          </p:cNvPicPr>
          <p:nvPr/>
        </p:nvPicPr>
        <p:blipFill rotWithShape="1">
          <a:blip r:embed="rId2">
            <a:extLst>
              <a:ext uri="{28A0092B-C50C-407E-A947-70E740481C1C}">
                <a14:useLocalDpi xmlns:a14="http://schemas.microsoft.com/office/drawing/2010/main" val="0"/>
              </a:ext>
            </a:extLst>
          </a:blip>
          <a:srcRect t="9835" r="1" b="13631"/>
          <a:stretch/>
        </p:blipFill>
        <p:spPr>
          <a:xfrm>
            <a:off x="643467" y="643467"/>
            <a:ext cx="10905066" cy="5571066"/>
          </a:xfrm>
          <a:prstGeom prst="rect">
            <a:avLst/>
          </a:prstGeom>
        </p:spPr>
      </p:pic>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2D89B65A-AD1B-41AE-9F2F-10756E640A85}"/>
              </a:ext>
            </a:extLst>
          </p:cNvPr>
          <p:cNvSpPr txBox="1"/>
          <p:nvPr/>
        </p:nvSpPr>
        <p:spPr>
          <a:xfrm>
            <a:off x="7076050" y="5049741"/>
            <a:ext cx="4472483" cy="830997"/>
          </a:xfrm>
          <a:prstGeom prst="rect">
            <a:avLst/>
          </a:prstGeom>
          <a:solidFill>
            <a:schemeClr val="accent2">
              <a:lumMod val="75000"/>
              <a:alpha val="68000"/>
            </a:schemeClr>
          </a:solidFill>
        </p:spPr>
        <p:txBody>
          <a:bodyPr wrap="square" rIns="274320" rtlCol="0">
            <a:spAutoFit/>
          </a:bodyPr>
          <a:lstStyle/>
          <a:p>
            <a:pPr algn="r"/>
            <a:r>
              <a:rPr lang="en-US" sz="4800" b="1" dirty="0">
                <a:solidFill>
                  <a:schemeClr val="bg1"/>
                </a:solidFill>
              </a:rPr>
              <a:t>2 Timothy 1:6-7</a:t>
            </a:r>
          </a:p>
        </p:txBody>
      </p:sp>
      <p:sp>
        <p:nvSpPr>
          <p:cNvPr id="11" name="TextBox 10">
            <a:extLst>
              <a:ext uri="{FF2B5EF4-FFF2-40B4-BE49-F238E27FC236}">
                <a16:creationId xmlns:a16="http://schemas.microsoft.com/office/drawing/2014/main" id="{AE0CBA43-4E24-4EFF-98FB-85B3AF0B8F64}"/>
              </a:ext>
            </a:extLst>
          </p:cNvPr>
          <p:cNvSpPr txBox="1"/>
          <p:nvPr/>
        </p:nvSpPr>
        <p:spPr>
          <a:xfrm>
            <a:off x="643466" y="1072986"/>
            <a:ext cx="10076115" cy="1569660"/>
          </a:xfrm>
          <a:prstGeom prst="rect">
            <a:avLst/>
          </a:prstGeom>
          <a:solidFill>
            <a:schemeClr val="accent2">
              <a:lumMod val="75000"/>
              <a:alpha val="68000"/>
            </a:schemeClr>
          </a:solidFill>
        </p:spPr>
        <p:txBody>
          <a:bodyPr wrap="square" rIns="274320" rtlCol="0">
            <a:spAutoFit/>
          </a:bodyPr>
          <a:lstStyle/>
          <a:p>
            <a:r>
              <a:rPr lang="en-US" sz="4800" b="1" dirty="0">
                <a:solidFill>
                  <a:schemeClr val="bg1"/>
                </a:solidFill>
              </a:rPr>
              <a:t>3. Courage grows as we access the </a:t>
            </a:r>
            <a:r>
              <a:rPr lang="en-US" sz="4800" b="1" u="sng" dirty="0">
                <a:solidFill>
                  <a:srgbClr val="FFFF00"/>
                </a:solidFill>
              </a:rPr>
              <a:t>spiritual resources </a:t>
            </a:r>
            <a:r>
              <a:rPr lang="en-US" sz="4800" b="1" dirty="0">
                <a:solidFill>
                  <a:schemeClr val="bg1"/>
                </a:solidFill>
              </a:rPr>
              <a:t>God supplies</a:t>
            </a:r>
            <a:endParaRPr lang="en-US" sz="4800" b="1" u="sng" dirty="0">
              <a:solidFill>
                <a:srgbClr val="FFFF00"/>
              </a:solidFill>
            </a:endParaRPr>
          </a:p>
        </p:txBody>
      </p:sp>
    </p:spTree>
    <p:extLst>
      <p:ext uri="{BB962C8B-B14F-4D97-AF65-F5344CB8AC3E}">
        <p14:creationId xmlns:p14="http://schemas.microsoft.com/office/powerpoint/2010/main" val="3990747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45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outdoor, water sport, sport, sky&#10;&#10;Description generated with very high confidence">
            <a:extLst>
              <a:ext uri="{FF2B5EF4-FFF2-40B4-BE49-F238E27FC236}">
                <a16:creationId xmlns:a16="http://schemas.microsoft.com/office/drawing/2014/main" id="{617750B4-17E6-49BD-8199-E38FE0002F4A}"/>
              </a:ext>
            </a:extLst>
          </p:cNvPr>
          <p:cNvPicPr>
            <a:picLocks noChangeAspect="1"/>
          </p:cNvPicPr>
          <p:nvPr/>
        </p:nvPicPr>
        <p:blipFill rotWithShape="1">
          <a:blip r:embed="rId2">
            <a:extLst>
              <a:ext uri="{28A0092B-C50C-407E-A947-70E740481C1C}">
                <a14:useLocalDpi xmlns:a14="http://schemas.microsoft.com/office/drawing/2010/main" val="0"/>
              </a:ext>
            </a:extLst>
          </a:blip>
          <a:srcRect t="9835" r="1" b="13631"/>
          <a:stretch/>
        </p:blipFill>
        <p:spPr>
          <a:xfrm>
            <a:off x="643467" y="643467"/>
            <a:ext cx="10905066" cy="5571066"/>
          </a:xfrm>
          <a:prstGeom prst="rect">
            <a:avLst/>
          </a:prstGeom>
        </p:spPr>
      </p:pic>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55C4142-8818-4958-AFAF-5593F6433380}"/>
              </a:ext>
            </a:extLst>
          </p:cNvPr>
          <p:cNvSpPr txBox="1"/>
          <p:nvPr/>
        </p:nvSpPr>
        <p:spPr>
          <a:xfrm>
            <a:off x="643466" y="1631852"/>
            <a:ext cx="10905067" cy="830997"/>
          </a:xfrm>
          <a:prstGeom prst="rect">
            <a:avLst/>
          </a:prstGeom>
          <a:solidFill>
            <a:schemeClr val="accent2">
              <a:lumMod val="75000"/>
              <a:alpha val="68000"/>
            </a:schemeClr>
          </a:solidFill>
        </p:spPr>
        <p:txBody>
          <a:bodyPr wrap="square" rtlCol="0">
            <a:spAutoFit/>
          </a:bodyPr>
          <a:lstStyle/>
          <a:p>
            <a:pPr algn="ctr"/>
            <a:r>
              <a:rPr lang="en-US" sz="4800" b="1" dirty="0">
                <a:solidFill>
                  <a:schemeClr val="bg1"/>
                </a:solidFill>
              </a:rPr>
              <a:t>Living Courageously</a:t>
            </a:r>
          </a:p>
        </p:txBody>
      </p:sp>
      <p:sp>
        <p:nvSpPr>
          <p:cNvPr id="7" name="TextBox 6">
            <a:extLst>
              <a:ext uri="{FF2B5EF4-FFF2-40B4-BE49-F238E27FC236}">
                <a16:creationId xmlns:a16="http://schemas.microsoft.com/office/drawing/2014/main" id="{BAE7876B-4F0F-4AEE-AC32-2A31ADCF0D4B}"/>
              </a:ext>
            </a:extLst>
          </p:cNvPr>
          <p:cNvSpPr txBox="1"/>
          <p:nvPr/>
        </p:nvSpPr>
        <p:spPr>
          <a:xfrm>
            <a:off x="7076050" y="5049741"/>
            <a:ext cx="4472483" cy="830997"/>
          </a:xfrm>
          <a:prstGeom prst="rect">
            <a:avLst/>
          </a:prstGeom>
          <a:solidFill>
            <a:schemeClr val="accent2">
              <a:lumMod val="75000"/>
              <a:alpha val="68000"/>
            </a:schemeClr>
          </a:solidFill>
        </p:spPr>
        <p:txBody>
          <a:bodyPr wrap="square" rIns="274320" rtlCol="0">
            <a:spAutoFit/>
          </a:bodyPr>
          <a:lstStyle/>
          <a:p>
            <a:pPr algn="r"/>
            <a:r>
              <a:rPr lang="en-US" sz="4800" b="1" dirty="0">
                <a:solidFill>
                  <a:schemeClr val="bg1"/>
                </a:solidFill>
              </a:rPr>
              <a:t>2 Timothy 1:5-7</a:t>
            </a:r>
          </a:p>
        </p:txBody>
      </p:sp>
    </p:spTree>
    <p:extLst>
      <p:ext uri="{BB962C8B-B14F-4D97-AF65-F5344CB8AC3E}">
        <p14:creationId xmlns:p14="http://schemas.microsoft.com/office/powerpoint/2010/main" val="2346474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45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8DB963E0-135A-4E92-AB24-664E1BADADC2}"/>
              </a:ext>
            </a:extLst>
          </p:cNvPr>
          <p:cNvSpPr txBox="1"/>
          <p:nvPr/>
        </p:nvSpPr>
        <p:spPr>
          <a:xfrm>
            <a:off x="643466" y="675249"/>
            <a:ext cx="10905067" cy="4401205"/>
          </a:xfrm>
          <a:prstGeom prst="rect">
            <a:avLst/>
          </a:prstGeom>
          <a:noFill/>
        </p:spPr>
        <p:txBody>
          <a:bodyPr wrap="square" rtlCol="0">
            <a:spAutoFit/>
          </a:bodyPr>
          <a:lstStyle/>
          <a:p>
            <a:r>
              <a:rPr lang="en-US" sz="4000" dirty="0">
                <a:solidFill>
                  <a:schemeClr val="bg1"/>
                </a:solidFill>
              </a:rPr>
              <a:t>“The Lord challenges us to suffer persecutions and to confess him.  He wants those who belong to him to be brave and fearless.  He himself shows how weakness of the flesh is overcome by courage of the Spirit.  This is the testimony of the apostles and in particular of the representative, administrating Spirit.  A Christian is fearless.” - Tertullian</a:t>
            </a:r>
          </a:p>
        </p:txBody>
      </p:sp>
    </p:spTree>
    <p:extLst>
      <p:ext uri="{BB962C8B-B14F-4D97-AF65-F5344CB8AC3E}">
        <p14:creationId xmlns:p14="http://schemas.microsoft.com/office/powerpoint/2010/main" val="3466748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DCE8CF-29CD-417C-88E8-3D6151555E23}"/>
              </a:ext>
            </a:extLst>
          </p:cNvPr>
          <p:cNvSpPr txBox="1"/>
          <p:nvPr/>
        </p:nvSpPr>
        <p:spPr>
          <a:xfrm>
            <a:off x="407963" y="393895"/>
            <a:ext cx="8119402" cy="646331"/>
          </a:xfrm>
          <a:prstGeom prst="rect">
            <a:avLst/>
          </a:prstGeom>
          <a:noFill/>
        </p:spPr>
        <p:txBody>
          <a:bodyPr wrap="none" rtlCol="0">
            <a:spAutoFit/>
          </a:bodyPr>
          <a:lstStyle/>
          <a:p>
            <a:r>
              <a:rPr lang="en-US" sz="3600" dirty="0">
                <a:solidFill>
                  <a:schemeClr val="bg1"/>
                </a:solidFill>
              </a:rPr>
              <a:t>2 Timothy 1:5-7 (English Standard Version)</a:t>
            </a:r>
            <a:endParaRPr lang="en-US" dirty="0">
              <a:solidFill>
                <a:schemeClr val="bg1"/>
              </a:solidFill>
            </a:endParaRPr>
          </a:p>
        </p:txBody>
      </p:sp>
      <p:sp>
        <p:nvSpPr>
          <p:cNvPr id="5" name="TextBox 4">
            <a:extLst>
              <a:ext uri="{FF2B5EF4-FFF2-40B4-BE49-F238E27FC236}">
                <a16:creationId xmlns:a16="http://schemas.microsoft.com/office/drawing/2014/main" id="{58D02B44-D672-42DB-AB0A-7B80D5D6B9CF}"/>
              </a:ext>
            </a:extLst>
          </p:cNvPr>
          <p:cNvSpPr txBox="1"/>
          <p:nvPr/>
        </p:nvSpPr>
        <p:spPr>
          <a:xfrm>
            <a:off x="689317" y="1420836"/>
            <a:ext cx="10761784" cy="3108543"/>
          </a:xfrm>
          <a:prstGeom prst="rect">
            <a:avLst/>
          </a:prstGeom>
          <a:noFill/>
        </p:spPr>
        <p:txBody>
          <a:bodyPr wrap="square" rtlCol="0">
            <a:spAutoFit/>
          </a:bodyPr>
          <a:lstStyle/>
          <a:p>
            <a:r>
              <a:rPr lang="en-US" sz="2800" dirty="0">
                <a:solidFill>
                  <a:srgbClr val="FFC000"/>
                </a:solidFill>
              </a:rPr>
              <a:t>5</a:t>
            </a:r>
            <a:r>
              <a:rPr lang="en-US" sz="2800" dirty="0">
                <a:solidFill>
                  <a:schemeClr val="bg1"/>
                </a:solidFill>
              </a:rPr>
              <a:t> I am reminded of your sincere faith, a faith that dwelt first in your grandmother Lois and your mother Eunice and now, I am sure, dwells in you as well. </a:t>
            </a:r>
          </a:p>
          <a:p>
            <a:r>
              <a:rPr lang="en-US" sz="2800" dirty="0">
                <a:solidFill>
                  <a:srgbClr val="FFC000"/>
                </a:solidFill>
              </a:rPr>
              <a:t>6</a:t>
            </a:r>
            <a:r>
              <a:rPr lang="en-US" sz="2800" dirty="0">
                <a:solidFill>
                  <a:schemeClr val="bg1"/>
                </a:solidFill>
              </a:rPr>
              <a:t> For this reason I remind you to fan into flame the gift of God, which is in you through the laying on of my hands, </a:t>
            </a:r>
          </a:p>
          <a:p>
            <a:r>
              <a:rPr lang="en-US" sz="2800" dirty="0">
                <a:solidFill>
                  <a:srgbClr val="FFC000"/>
                </a:solidFill>
              </a:rPr>
              <a:t>7</a:t>
            </a:r>
            <a:r>
              <a:rPr lang="en-US" sz="2800" dirty="0">
                <a:solidFill>
                  <a:schemeClr val="bg1"/>
                </a:solidFill>
              </a:rPr>
              <a:t> for God gave us a spirit not of fear but of power and love and self-control.</a:t>
            </a:r>
          </a:p>
        </p:txBody>
      </p:sp>
    </p:spTree>
    <p:extLst>
      <p:ext uri="{BB962C8B-B14F-4D97-AF65-F5344CB8AC3E}">
        <p14:creationId xmlns:p14="http://schemas.microsoft.com/office/powerpoint/2010/main" val="3662714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45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outdoor, water sport, sport, sky&#10;&#10;Description generated with very high confidence">
            <a:extLst>
              <a:ext uri="{FF2B5EF4-FFF2-40B4-BE49-F238E27FC236}">
                <a16:creationId xmlns:a16="http://schemas.microsoft.com/office/drawing/2014/main" id="{617750B4-17E6-49BD-8199-E38FE0002F4A}"/>
              </a:ext>
            </a:extLst>
          </p:cNvPr>
          <p:cNvPicPr>
            <a:picLocks noChangeAspect="1"/>
          </p:cNvPicPr>
          <p:nvPr/>
        </p:nvPicPr>
        <p:blipFill rotWithShape="1">
          <a:blip r:embed="rId2">
            <a:extLst>
              <a:ext uri="{28A0092B-C50C-407E-A947-70E740481C1C}">
                <a14:useLocalDpi xmlns:a14="http://schemas.microsoft.com/office/drawing/2010/main" val="0"/>
              </a:ext>
            </a:extLst>
          </a:blip>
          <a:srcRect t="9835" r="1" b="13631"/>
          <a:stretch/>
        </p:blipFill>
        <p:spPr>
          <a:xfrm>
            <a:off x="643467" y="643467"/>
            <a:ext cx="10905066" cy="5571066"/>
          </a:xfrm>
          <a:prstGeom prst="rect">
            <a:avLst/>
          </a:prstGeom>
        </p:spPr>
      </p:pic>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55C4142-8818-4958-AFAF-5593F6433380}"/>
              </a:ext>
            </a:extLst>
          </p:cNvPr>
          <p:cNvSpPr txBox="1"/>
          <p:nvPr/>
        </p:nvSpPr>
        <p:spPr>
          <a:xfrm>
            <a:off x="643466" y="1631852"/>
            <a:ext cx="10905067" cy="830997"/>
          </a:xfrm>
          <a:prstGeom prst="rect">
            <a:avLst/>
          </a:prstGeom>
          <a:solidFill>
            <a:schemeClr val="accent2">
              <a:lumMod val="75000"/>
              <a:alpha val="68000"/>
            </a:schemeClr>
          </a:solidFill>
        </p:spPr>
        <p:txBody>
          <a:bodyPr wrap="square" rtlCol="0">
            <a:spAutoFit/>
          </a:bodyPr>
          <a:lstStyle/>
          <a:p>
            <a:pPr algn="ctr"/>
            <a:r>
              <a:rPr lang="en-US" sz="4800" b="1" dirty="0">
                <a:solidFill>
                  <a:schemeClr val="bg1"/>
                </a:solidFill>
              </a:rPr>
              <a:t>Living Courageously</a:t>
            </a:r>
          </a:p>
        </p:txBody>
      </p:sp>
      <p:sp>
        <p:nvSpPr>
          <p:cNvPr id="7" name="TextBox 6">
            <a:extLst>
              <a:ext uri="{FF2B5EF4-FFF2-40B4-BE49-F238E27FC236}">
                <a16:creationId xmlns:a16="http://schemas.microsoft.com/office/drawing/2014/main" id="{BAE7876B-4F0F-4AEE-AC32-2A31ADCF0D4B}"/>
              </a:ext>
            </a:extLst>
          </p:cNvPr>
          <p:cNvSpPr txBox="1"/>
          <p:nvPr/>
        </p:nvSpPr>
        <p:spPr>
          <a:xfrm>
            <a:off x="7076050" y="5049741"/>
            <a:ext cx="4472483" cy="830997"/>
          </a:xfrm>
          <a:prstGeom prst="rect">
            <a:avLst/>
          </a:prstGeom>
          <a:solidFill>
            <a:schemeClr val="accent2">
              <a:lumMod val="75000"/>
              <a:alpha val="68000"/>
            </a:schemeClr>
          </a:solidFill>
        </p:spPr>
        <p:txBody>
          <a:bodyPr wrap="square" rIns="274320" rtlCol="0">
            <a:spAutoFit/>
          </a:bodyPr>
          <a:lstStyle/>
          <a:p>
            <a:pPr algn="r"/>
            <a:r>
              <a:rPr lang="en-US" sz="4800" b="1" dirty="0">
                <a:solidFill>
                  <a:schemeClr val="bg1"/>
                </a:solidFill>
              </a:rPr>
              <a:t>2 Timothy 1:5-7</a:t>
            </a:r>
          </a:p>
        </p:txBody>
      </p:sp>
    </p:spTree>
    <p:extLst>
      <p:ext uri="{BB962C8B-B14F-4D97-AF65-F5344CB8AC3E}">
        <p14:creationId xmlns:p14="http://schemas.microsoft.com/office/powerpoint/2010/main" val="4129154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DCE8CF-29CD-417C-88E8-3D6151555E23}"/>
              </a:ext>
            </a:extLst>
          </p:cNvPr>
          <p:cNvSpPr txBox="1"/>
          <p:nvPr/>
        </p:nvSpPr>
        <p:spPr>
          <a:xfrm>
            <a:off x="407963" y="393895"/>
            <a:ext cx="8119402" cy="646331"/>
          </a:xfrm>
          <a:prstGeom prst="rect">
            <a:avLst/>
          </a:prstGeom>
          <a:noFill/>
        </p:spPr>
        <p:txBody>
          <a:bodyPr wrap="none" rtlCol="0">
            <a:spAutoFit/>
          </a:bodyPr>
          <a:lstStyle/>
          <a:p>
            <a:r>
              <a:rPr lang="en-US" sz="3600" dirty="0">
                <a:solidFill>
                  <a:schemeClr val="bg1"/>
                </a:solidFill>
              </a:rPr>
              <a:t>2 Timothy 1:5-7 (English Standard Version)</a:t>
            </a:r>
            <a:endParaRPr lang="en-US" dirty="0">
              <a:solidFill>
                <a:schemeClr val="bg1"/>
              </a:solidFill>
            </a:endParaRPr>
          </a:p>
        </p:txBody>
      </p:sp>
      <p:sp>
        <p:nvSpPr>
          <p:cNvPr id="5" name="TextBox 4">
            <a:extLst>
              <a:ext uri="{FF2B5EF4-FFF2-40B4-BE49-F238E27FC236}">
                <a16:creationId xmlns:a16="http://schemas.microsoft.com/office/drawing/2014/main" id="{58D02B44-D672-42DB-AB0A-7B80D5D6B9CF}"/>
              </a:ext>
            </a:extLst>
          </p:cNvPr>
          <p:cNvSpPr txBox="1"/>
          <p:nvPr/>
        </p:nvSpPr>
        <p:spPr>
          <a:xfrm>
            <a:off x="689317" y="1420836"/>
            <a:ext cx="10761784" cy="3600986"/>
          </a:xfrm>
          <a:prstGeom prst="rect">
            <a:avLst/>
          </a:prstGeom>
          <a:noFill/>
        </p:spPr>
        <p:txBody>
          <a:bodyPr wrap="square" rtlCol="0">
            <a:spAutoFit/>
          </a:bodyPr>
          <a:lstStyle/>
          <a:p>
            <a:r>
              <a:rPr lang="en-US" sz="2800" dirty="0">
                <a:solidFill>
                  <a:srgbClr val="FFC000"/>
                </a:solidFill>
              </a:rPr>
              <a:t>5</a:t>
            </a:r>
            <a:r>
              <a:rPr lang="en-US" sz="2800" dirty="0">
                <a:solidFill>
                  <a:schemeClr val="bg1"/>
                </a:solidFill>
              </a:rPr>
              <a:t> I am reminded of </a:t>
            </a:r>
            <a:r>
              <a:rPr lang="en-US" sz="4400" dirty="0">
                <a:solidFill>
                  <a:srgbClr val="FFFF00"/>
                </a:solidFill>
              </a:rPr>
              <a:t>your sincere faith</a:t>
            </a:r>
            <a:r>
              <a:rPr lang="en-US" sz="2800" dirty="0">
                <a:solidFill>
                  <a:schemeClr val="bg1"/>
                </a:solidFill>
              </a:rPr>
              <a:t>, a faith that dwelt first in your grandmother Lois and your mother Eunice and now, I am sure, dwells in you as well. </a:t>
            </a:r>
          </a:p>
          <a:p>
            <a:r>
              <a:rPr lang="en-US" sz="2800" dirty="0">
                <a:solidFill>
                  <a:srgbClr val="FFC000"/>
                </a:solidFill>
              </a:rPr>
              <a:t>6</a:t>
            </a:r>
            <a:r>
              <a:rPr lang="en-US" sz="2800" dirty="0">
                <a:solidFill>
                  <a:schemeClr val="bg1"/>
                </a:solidFill>
              </a:rPr>
              <a:t> </a:t>
            </a:r>
            <a:r>
              <a:rPr lang="en-US" sz="4400" dirty="0">
                <a:solidFill>
                  <a:srgbClr val="FFFF00"/>
                </a:solidFill>
              </a:rPr>
              <a:t>For this reason </a:t>
            </a:r>
            <a:r>
              <a:rPr lang="en-US" sz="2800" dirty="0">
                <a:solidFill>
                  <a:schemeClr val="bg1"/>
                </a:solidFill>
              </a:rPr>
              <a:t>I remind you to fan into flame the gift of God, which is in you through the laying on of my hands, </a:t>
            </a:r>
          </a:p>
          <a:p>
            <a:r>
              <a:rPr lang="en-US" sz="2800" dirty="0">
                <a:solidFill>
                  <a:srgbClr val="FFC000"/>
                </a:solidFill>
              </a:rPr>
              <a:t>7</a:t>
            </a:r>
            <a:r>
              <a:rPr lang="en-US" sz="2800" dirty="0">
                <a:solidFill>
                  <a:schemeClr val="bg1"/>
                </a:solidFill>
              </a:rPr>
              <a:t> for God gave us a spirit not of fear but of power and love and self-control.</a:t>
            </a:r>
          </a:p>
        </p:txBody>
      </p:sp>
      <p:cxnSp>
        <p:nvCxnSpPr>
          <p:cNvPr id="7" name="Straight Arrow Connector 6">
            <a:extLst>
              <a:ext uri="{FF2B5EF4-FFF2-40B4-BE49-F238E27FC236}">
                <a16:creationId xmlns:a16="http://schemas.microsoft.com/office/drawing/2014/main" id="{EE69B44A-56D0-41B3-8583-6BABB51F81B7}"/>
              </a:ext>
            </a:extLst>
          </p:cNvPr>
          <p:cNvCxnSpPr>
            <a:cxnSpLocks/>
          </p:cNvCxnSpPr>
          <p:nvPr/>
        </p:nvCxnSpPr>
        <p:spPr>
          <a:xfrm flipV="1">
            <a:off x="3792414" y="2082018"/>
            <a:ext cx="1243820" cy="1139312"/>
          </a:xfrm>
          <a:prstGeom prst="straightConnector1">
            <a:avLst/>
          </a:prstGeom>
          <a:ln w="79375">
            <a:solidFill>
              <a:srgbClr val="00B0F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387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45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outdoor, water sport, sport, sky&#10;&#10;Description generated with very high confidence">
            <a:extLst>
              <a:ext uri="{FF2B5EF4-FFF2-40B4-BE49-F238E27FC236}">
                <a16:creationId xmlns:a16="http://schemas.microsoft.com/office/drawing/2014/main" id="{617750B4-17E6-49BD-8199-E38FE0002F4A}"/>
              </a:ext>
            </a:extLst>
          </p:cNvPr>
          <p:cNvPicPr>
            <a:picLocks noChangeAspect="1"/>
          </p:cNvPicPr>
          <p:nvPr/>
        </p:nvPicPr>
        <p:blipFill rotWithShape="1">
          <a:blip r:embed="rId2">
            <a:extLst>
              <a:ext uri="{28A0092B-C50C-407E-A947-70E740481C1C}">
                <a14:useLocalDpi xmlns:a14="http://schemas.microsoft.com/office/drawing/2010/main" val="0"/>
              </a:ext>
            </a:extLst>
          </a:blip>
          <a:srcRect t="9835" r="1" b="13631"/>
          <a:stretch/>
        </p:blipFill>
        <p:spPr>
          <a:xfrm>
            <a:off x="643467" y="643467"/>
            <a:ext cx="10905066" cy="5571066"/>
          </a:xfrm>
          <a:prstGeom prst="rect">
            <a:avLst/>
          </a:prstGeom>
        </p:spPr>
      </p:pic>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2D89B65A-AD1B-41AE-9F2F-10756E640A85}"/>
              </a:ext>
            </a:extLst>
          </p:cNvPr>
          <p:cNvSpPr txBox="1"/>
          <p:nvPr/>
        </p:nvSpPr>
        <p:spPr>
          <a:xfrm>
            <a:off x="7076050" y="5049741"/>
            <a:ext cx="4472483" cy="830997"/>
          </a:xfrm>
          <a:prstGeom prst="rect">
            <a:avLst/>
          </a:prstGeom>
          <a:solidFill>
            <a:schemeClr val="accent2">
              <a:lumMod val="75000"/>
              <a:alpha val="68000"/>
            </a:schemeClr>
          </a:solidFill>
        </p:spPr>
        <p:txBody>
          <a:bodyPr wrap="square" rIns="274320" rtlCol="0">
            <a:spAutoFit/>
          </a:bodyPr>
          <a:lstStyle/>
          <a:p>
            <a:pPr algn="r"/>
            <a:r>
              <a:rPr lang="en-US" sz="4800" b="1" dirty="0">
                <a:solidFill>
                  <a:schemeClr val="bg1"/>
                </a:solidFill>
              </a:rPr>
              <a:t>2 Timothy 1:6-7</a:t>
            </a:r>
          </a:p>
        </p:txBody>
      </p:sp>
      <p:sp>
        <p:nvSpPr>
          <p:cNvPr id="11" name="TextBox 10">
            <a:extLst>
              <a:ext uri="{FF2B5EF4-FFF2-40B4-BE49-F238E27FC236}">
                <a16:creationId xmlns:a16="http://schemas.microsoft.com/office/drawing/2014/main" id="{AE0CBA43-4E24-4EFF-98FB-85B3AF0B8F64}"/>
              </a:ext>
            </a:extLst>
          </p:cNvPr>
          <p:cNvSpPr txBox="1"/>
          <p:nvPr/>
        </p:nvSpPr>
        <p:spPr>
          <a:xfrm>
            <a:off x="643466" y="1072986"/>
            <a:ext cx="10076115" cy="1569660"/>
          </a:xfrm>
          <a:prstGeom prst="rect">
            <a:avLst/>
          </a:prstGeom>
          <a:solidFill>
            <a:schemeClr val="accent2">
              <a:lumMod val="75000"/>
              <a:alpha val="68000"/>
            </a:schemeClr>
          </a:solidFill>
        </p:spPr>
        <p:txBody>
          <a:bodyPr wrap="square" rIns="274320" rtlCol="0">
            <a:spAutoFit/>
          </a:bodyPr>
          <a:lstStyle/>
          <a:p>
            <a:r>
              <a:rPr lang="en-US" sz="4800" b="1" dirty="0">
                <a:solidFill>
                  <a:schemeClr val="bg1"/>
                </a:solidFill>
              </a:rPr>
              <a:t>1. God gives His Spirit &amp; spiritual resources to those </a:t>
            </a:r>
            <a:r>
              <a:rPr lang="en-US" sz="4800" b="1" u="sng" dirty="0">
                <a:solidFill>
                  <a:srgbClr val="FFFF00"/>
                </a:solidFill>
              </a:rPr>
              <a:t>with a sincere faith</a:t>
            </a:r>
          </a:p>
        </p:txBody>
      </p:sp>
    </p:spTree>
    <p:extLst>
      <p:ext uri="{BB962C8B-B14F-4D97-AF65-F5344CB8AC3E}">
        <p14:creationId xmlns:p14="http://schemas.microsoft.com/office/powerpoint/2010/main" val="1301389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DCE8CF-29CD-417C-88E8-3D6151555E23}"/>
              </a:ext>
            </a:extLst>
          </p:cNvPr>
          <p:cNvSpPr txBox="1"/>
          <p:nvPr/>
        </p:nvSpPr>
        <p:spPr>
          <a:xfrm>
            <a:off x="407963" y="393895"/>
            <a:ext cx="8119402" cy="646331"/>
          </a:xfrm>
          <a:prstGeom prst="rect">
            <a:avLst/>
          </a:prstGeom>
          <a:noFill/>
        </p:spPr>
        <p:txBody>
          <a:bodyPr wrap="none" rtlCol="0">
            <a:spAutoFit/>
          </a:bodyPr>
          <a:lstStyle/>
          <a:p>
            <a:r>
              <a:rPr lang="en-US" sz="3600" dirty="0">
                <a:solidFill>
                  <a:schemeClr val="bg1"/>
                </a:solidFill>
              </a:rPr>
              <a:t>2 Timothy 1:5-7 (English Standard Version)</a:t>
            </a:r>
            <a:endParaRPr lang="en-US" dirty="0">
              <a:solidFill>
                <a:schemeClr val="bg1"/>
              </a:solidFill>
            </a:endParaRPr>
          </a:p>
        </p:txBody>
      </p:sp>
      <p:sp>
        <p:nvSpPr>
          <p:cNvPr id="5" name="TextBox 4">
            <a:extLst>
              <a:ext uri="{FF2B5EF4-FFF2-40B4-BE49-F238E27FC236}">
                <a16:creationId xmlns:a16="http://schemas.microsoft.com/office/drawing/2014/main" id="{58D02B44-D672-42DB-AB0A-7B80D5D6B9CF}"/>
              </a:ext>
            </a:extLst>
          </p:cNvPr>
          <p:cNvSpPr txBox="1"/>
          <p:nvPr/>
        </p:nvSpPr>
        <p:spPr>
          <a:xfrm>
            <a:off x="689317" y="1420836"/>
            <a:ext cx="10761784" cy="4278094"/>
          </a:xfrm>
          <a:prstGeom prst="rect">
            <a:avLst/>
          </a:prstGeom>
          <a:noFill/>
        </p:spPr>
        <p:txBody>
          <a:bodyPr wrap="square" rtlCol="0">
            <a:spAutoFit/>
          </a:bodyPr>
          <a:lstStyle/>
          <a:p>
            <a:r>
              <a:rPr lang="en-US" sz="2800" dirty="0">
                <a:solidFill>
                  <a:srgbClr val="FFC000"/>
                </a:solidFill>
              </a:rPr>
              <a:t>5</a:t>
            </a:r>
            <a:r>
              <a:rPr lang="en-US" sz="2800" dirty="0">
                <a:solidFill>
                  <a:schemeClr val="bg1"/>
                </a:solidFill>
              </a:rPr>
              <a:t> I am reminded of your sincere faith, a faith that dwelt first in your grandmother Lois and your mother Eunice and now, I am sure, dwells in you as well. </a:t>
            </a:r>
          </a:p>
          <a:p>
            <a:r>
              <a:rPr lang="en-US" sz="2800" dirty="0">
                <a:solidFill>
                  <a:srgbClr val="FFC000"/>
                </a:solidFill>
              </a:rPr>
              <a:t>6</a:t>
            </a:r>
            <a:r>
              <a:rPr lang="en-US" sz="2800" dirty="0">
                <a:solidFill>
                  <a:schemeClr val="bg1"/>
                </a:solidFill>
              </a:rPr>
              <a:t> For this reason </a:t>
            </a:r>
            <a:r>
              <a:rPr lang="en-US" sz="4400" dirty="0">
                <a:solidFill>
                  <a:srgbClr val="FFFF00"/>
                </a:solidFill>
              </a:rPr>
              <a:t>I remind you to fan into flame the gift of God, which is in you through the laying on of my hands</a:t>
            </a:r>
            <a:r>
              <a:rPr lang="en-US" sz="2800" dirty="0">
                <a:solidFill>
                  <a:schemeClr val="bg1"/>
                </a:solidFill>
              </a:rPr>
              <a:t>, </a:t>
            </a:r>
          </a:p>
          <a:p>
            <a:r>
              <a:rPr lang="en-US" sz="2800" dirty="0">
                <a:solidFill>
                  <a:srgbClr val="FFC000"/>
                </a:solidFill>
              </a:rPr>
              <a:t>7</a:t>
            </a:r>
            <a:r>
              <a:rPr lang="en-US" sz="2800" dirty="0">
                <a:solidFill>
                  <a:schemeClr val="bg1"/>
                </a:solidFill>
              </a:rPr>
              <a:t> for God gave us a spirit not of fear but of power and love and self-control.</a:t>
            </a:r>
          </a:p>
        </p:txBody>
      </p:sp>
    </p:spTree>
    <p:extLst>
      <p:ext uri="{BB962C8B-B14F-4D97-AF65-F5344CB8AC3E}">
        <p14:creationId xmlns:p14="http://schemas.microsoft.com/office/powerpoint/2010/main" val="2030038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DCE8CF-29CD-417C-88E8-3D6151555E23}"/>
              </a:ext>
            </a:extLst>
          </p:cNvPr>
          <p:cNvSpPr txBox="1"/>
          <p:nvPr/>
        </p:nvSpPr>
        <p:spPr>
          <a:xfrm>
            <a:off x="407963" y="393895"/>
            <a:ext cx="8587479" cy="646331"/>
          </a:xfrm>
          <a:prstGeom prst="rect">
            <a:avLst/>
          </a:prstGeom>
          <a:noFill/>
        </p:spPr>
        <p:txBody>
          <a:bodyPr wrap="none" rtlCol="0">
            <a:spAutoFit/>
          </a:bodyPr>
          <a:lstStyle/>
          <a:p>
            <a:r>
              <a:rPr lang="en-US" sz="3600" dirty="0">
                <a:solidFill>
                  <a:schemeClr val="bg1"/>
                </a:solidFill>
              </a:rPr>
              <a:t>1 Timothy 1:13-15 (English Standard Version)</a:t>
            </a:r>
            <a:endParaRPr lang="en-US" dirty="0">
              <a:solidFill>
                <a:schemeClr val="bg1"/>
              </a:solidFill>
            </a:endParaRPr>
          </a:p>
        </p:txBody>
      </p:sp>
      <p:sp>
        <p:nvSpPr>
          <p:cNvPr id="5" name="TextBox 4">
            <a:extLst>
              <a:ext uri="{FF2B5EF4-FFF2-40B4-BE49-F238E27FC236}">
                <a16:creationId xmlns:a16="http://schemas.microsoft.com/office/drawing/2014/main" id="{58D02B44-D672-42DB-AB0A-7B80D5D6B9CF}"/>
              </a:ext>
            </a:extLst>
          </p:cNvPr>
          <p:cNvSpPr txBox="1"/>
          <p:nvPr/>
        </p:nvSpPr>
        <p:spPr>
          <a:xfrm>
            <a:off x="689317" y="1420836"/>
            <a:ext cx="10761784" cy="2677656"/>
          </a:xfrm>
          <a:prstGeom prst="rect">
            <a:avLst/>
          </a:prstGeom>
          <a:noFill/>
        </p:spPr>
        <p:txBody>
          <a:bodyPr wrap="square" rtlCol="0">
            <a:spAutoFit/>
          </a:bodyPr>
          <a:lstStyle/>
          <a:p>
            <a:r>
              <a:rPr lang="en-US" sz="2800" dirty="0">
                <a:solidFill>
                  <a:srgbClr val="FFC000"/>
                </a:solidFill>
              </a:rPr>
              <a:t>13</a:t>
            </a:r>
            <a:r>
              <a:rPr lang="en-US" sz="2800" dirty="0">
                <a:solidFill>
                  <a:schemeClr val="bg1"/>
                </a:solidFill>
              </a:rPr>
              <a:t> Until I come, devote yourself to the public reading of Scripture, to exhortation, to teaching. </a:t>
            </a:r>
          </a:p>
          <a:p>
            <a:r>
              <a:rPr lang="en-US" sz="2800" dirty="0">
                <a:solidFill>
                  <a:srgbClr val="FFC000"/>
                </a:solidFill>
              </a:rPr>
              <a:t>14</a:t>
            </a:r>
            <a:r>
              <a:rPr lang="en-US" sz="2800" dirty="0">
                <a:solidFill>
                  <a:schemeClr val="bg1"/>
                </a:solidFill>
              </a:rPr>
              <a:t> Do not neglect the gift you have, which was given you by prophecy when the council of elders laid their hands on you. </a:t>
            </a:r>
          </a:p>
          <a:p>
            <a:r>
              <a:rPr lang="en-US" sz="2800" dirty="0">
                <a:solidFill>
                  <a:srgbClr val="FFC000"/>
                </a:solidFill>
              </a:rPr>
              <a:t>15</a:t>
            </a:r>
            <a:r>
              <a:rPr lang="en-US" sz="2800" dirty="0">
                <a:solidFill>
                  <a:schemeClr val="bg1"/>
                </a:solidFill>
              </a:rPr>
              <a:t> Practice these things, immerse yourself in them, so that all may see your progress.</a:t>
            </a:r>
          </a:p>
        </p:txBody>
      </p:sp>
    </p:spTree>
    <p:extLst>
      <p:ext uri="{BB962C8B-B14F-4D97-AF65-F5344CB8AC3E}">
        <p14:creationId xmlns:p14="http://schemas.microsoft.com/office/powerpoint/2010/main" val="1121413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45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outdoor, water sport, sport, sky&#10;&#10;Description generated with very high confidence">
            <a:extLst>
              <a:ext uri="{FF2B5EF4-FFF2-40B4-BE49-F238E27FC236}">
                <a16:creationId xmlns:a16="http://schemas.microsoft.com/office/drawing/2014/main" id="{617750B4-17E6-49BD-8199-E38FE0002F4A}"/>
              </a:ext>
            </a:extLst>
          </p:cNvPr>
          <p:cNvPicPr>
            <a:picLocks noChangeAspect="1"/>
          </p:cNvPicPr>
          <p:nvPr/>
        </p:nvPicPr>
        <p:blipFill rotWithShape="1">
          <a:blip r:embed="rId2">
            <a:extLst>
              <a:ext uri="{28A0092B-C50C-407E-A947-70E740481C1C}">
                <a14:useLocalDpi xmlns:a14="http://schemas.microsoft.com/office/drawing/2010/main" val="0"/>
              </a:ext>
            </a:extLst>
          </a:blip>
          <a:srcRect t="9835" r="1" b="13631"/>
          <a:stretch/>
        </p:blipFill>
        <p:spPr>
          <a:xfrm>
            <a:off x="643467" y="643467"/>
            <a:ext cx="10905066" cy="5571066"/>
          </a:xfrm>
          <a:prstGeom prst="rect">
            <a:avLst/>
          </a:prstGeom>
        </p:spPr>
      </p:pic>
      <p:sp>
        <p:nvSpPr>
          <p:cNvPr id="12" name="Rectangle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2D89B65A-AD1B-41AE-9F2F-10756E640A85}"/>
              </a:ext>
            </a:extLst>
          </p:cNvPr>
          <p:cNvSpPr txBox="1"/>
          <p:nvPr/>
        </p:nvSpPr>
        <p:spPr>
          <a:xfrm>
            <a:off x="7076050" y="5049741"/>
            <a:ext cx="4472483" cy="830997"/>
          </a:xfrm>
          <a:prstGeom prst="rect">
            <a:avLst/>
          </a:prstGeom>
          <a:solidFill>
            <a:schemeClr val="accent2">
              <a:lumMod val="75000"/>
              <a:alpha val="68000"/>
            </a:schemeClr>
          </a:solidFill>
        </p:spPr>
        <p:txBody>
          <a:bodyPr wrap="square" rIns="274320" rtlCol="0">
            <a:spAutoFit/>
          </a:bodyPr>
          <a:lstStyle/>
          <a:p>
            <a:pPr algn="r"/>
            <a:r>
              <a:rPr lang="en-US" sz="4800" b="1" dirty="0">
                <a:solidFill>
                  <a:schemeClr val="bg1"/>
                </a:solidFill>
              </a:rPr>
              <a:t>2 Timothy 1:6-7</a:t>
            </a:r>
          </a:p>
        </p:txBody>
      </p:sp>
      <p:sp>
        <p:nvSpPr>
          <p:cNvPr id="11" name="TextBox 10">
            <a:extLst>
              <a:ext uri="{FF2B5EF4-FFF2-40B4-BE49-F238E27FC236}">
                <a16:creationId xmlns:a16="http://schemas.microsoft.com/office/drawing/2014/main" id="{AE0CBA43-4E24-4EFF-98FB-85B3AF0B8F64}"/>
              </a:ext>
            </a:extLst>
          </p:cNvPr>
          <p:cNvSpPr txBox="1"/>
          <p:nvPr/>
        </p:nvSpPr>
        <p:spPr>
          <a:xfrm>
            <a:off x="643466" y="1072986"/>
            <a:ext cx="10076115" cy="1569660"/>
          </a:xfrm>
          <a:prstGeom prst="rect">
            <a:avLst/>
          </a:prstGeom>
          <a:solidFill>
            <a:schemeClr val="accent2">
              <a:lumMod val="75000"/>
              <a:alpha val="68000"/>
            </a:schemeClr>
          </a:solidFill>
        </p:spPr>
        <p:txBody>
          <a:bodyPr wrap="square" rIns="274320" rtlCol="0">
            <a:spAutoFit/>
          </a:bodyPr>
          <a:lstStyle/>
          <a:p>
            <a:r>
              <a:rPr lang="en-US" sz="4800" b="1" dirty="0">
                <a:solidFill>
                  <a:schemeClr val="bg1"/>
                </a:solidFill>
              </a:rPr>
              <a:t>2. Courage grows with a sense of </a:t>
            </a:r>
            <a:r>
              <a:rPr lang="en-US" sz="4800" b="1" u="sng" dirty="0">
                <a:solidFill>
                  <a:srgbClr val="FFFF00"/>
                </a:solidFill>
              </a:rPr>
              <a:t>spiritual giftedness</a:t>
            </a:r>
          </a:p>
        </p:txBody>
      </p:sp>
    </p:spTree>
    <p:extLst>
      <p:ext uri="{BB962C8B-B14F-4D97-AF65-F5344CB8AC3E}">
        <p14:creationId xmlns:p14="http://schemas.microsoft.com/office/powerpoint/2010/main" val="1454897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502</Words>
  <Application>Microsoft Office PowerPoint</Application>
  <PresentationFormat>Widescreen</PresentationFormat>
  <Paragraphs>33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Burlile</dc:creator>
  <cp:lastModifiedBy>Greg Burlile</cp:lastModifiedBy>
  <cp:revision>33</cp:revision>
  <cp:lastPrinted>2017-07-16T13:03:58Z</cp:lastPrinted>
  <dcterms:created xsi:type="dcterms:W3CDTF">2017-07-09T10:25:06Z</dcterms:created>
  <dcterms:modified xsi:type="dcterms:W3CDTF">2017-07-16T13:04:01Z</dcterms:modified>
</cp:coreProperties>
</file>