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9" r:id="rId5"/>
    <p:sldId id="267" r:id="rId6"/>
    <p:sldId id="263" r:id="rId7"/>
    <p:sldId id="265" r:id="rId8"/>
    <p:sldId id="268" r:id="rId9"/>
    <p:sldId id="266" r:id="rId10"/>
    <p:sldId id="269"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0435-3C32-45BC-B510-63B27F550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88AD8-66E9-42D1-970B-1AA844422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71330-8C7B-4036-A33D-83E211C4AB51}"/>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A8716BB4-2902-418B-87E0-29538AA88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6DDA8-EDC3-4FEA-AC1B-1A04B1768B44}"/>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237284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A5A2-C35E-454F-92C1-576613A7F3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87D1C-3BF0-4D27-9664-9283E132B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34D2-F79C-47A6-B026-5A89F74C94CF}"/>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13A36587-E58E-4B2C-8C6D-FB95BB815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39F43-936A-4364-BAA2-C391F0367B47}"/>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115085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3422D-E642-4F3D-BB95-19CD06AA4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10435-4823-4713-9CA4-2F05BCCDDE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CE835-D470-46E3-B63C-E51E6AFB8F72}"/>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E5287111-39B9-480C-ABF5-A69233B6B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35C8F-A23F-484F-820E-4D846218BBF3}"/>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178063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73B4-4334-4C73-BAD4-08329DBCA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D0B043-51A1-485B-951A-B57BCC255A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6BD9D-C6EC-4427-91C0-C34B81CC2E41}"/>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B844CDB9-4C08-4B24-BA17-4D97EC0FF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D5AF5-BE3A-42ED-857A-0A97122458F0}"/>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171573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C668-660F-42D5-A8D0-4D5E5202F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B3CA3-4226-4C0D-A8A5-78D2D43AA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8F9DA5-C1D2-4895-9D73-118F76CEF10E}"/>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A2F28D0D-E448-4D8C-9317-6DBF54912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6CAC2-2CA7-43FC-A2CA-E3AB485423D2}"/>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315153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A093-4BFB-4731-A0CC-2614E5188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1C1A9-DBEE-4721-BBFC-9ADAF80BAC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84124-897F-4D4F-90C0-C36DE1291E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3FAFC2-2049-4037-BB94-14D4FC6EC5E7}"/>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6" name="Footer Placeholder 5">
            <a:extLst>
              <a:ext uri="{FF2B5EF4-FFF2-40B4-BE49-F238E27FC236}">
                <a16:creationId xmlns:a16="http://schemas.microsoft.com/office/drawing/2014/main" id="{67CBEA19-E8FA-4C7D-81EB-85E0F3204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299BF-4517-47C2-AA96-BE778480892B}"/>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138384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33E4-FFDC-43B3-A417-412B6518F2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C5577-94A3-43FF-9C15-4C30956C85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F0BF13-7FB3-4300-A24C-E959C46C7D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B5019A-A446-468C-B827-924569297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8B7E89-68BA-4E9D-A12A-7DD7C2C52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DD3936-C138-48B8-83D3-7D0008303277}"/>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8" name="Footer Placeholder 7">
            <a:extLst>
              <a:ext uri="{FF2B5EF4-FFF2-40B4-BE49-F238E27FC236}">
                <a16:creationId xmlns:a16="http://schemas.microsoft.com/office/drawing/2014/main" id="{A4DFBDA3-7C24-494A-9892-C5817957F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24ED23-5B0D-4288-8DF1-9A88E69550C1}"/>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77563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E860-4F11-4789-B9AD-393C814E26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AD4EAE-992F-4D1A-A0A4-FD615827791E}"/>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4" name="Footer Placeholder 3">
            <a:extLst>
              <a:ext uri="{FF2B5EF4-FFF2-40B4-BE49-F238E27FC236}">
                <a16:creationId xmlns:a16="http://schemas.microsoft.com/office/drawing/2014/main" id="{4938436F-035F-474B-AB1A-5EF320B95F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C4CB7-9DFA-47C6-A9E5-39FC07088DD8}"/>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62216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A473D-4552-45B1-ABFF-A7B8C546713C}"/>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3" name="Footer Placeholder 2">
            <a:extLst>
              <a:ext uri="{FF2B5EF4-FFF2-40B4-BE49-F238E27FC236}">
                <a16:creationId xmlns:a16="http://schemas.microsoft.com/office/drawing/2014/main" id="{C3FF953E-21B7-4D0A-AE42-C802B65F0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113156-5E72-476B-A340-087B32AEC98A}"/>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28120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5017-36F1-459C-B99D-AD898C239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290EF1-22F3-41BD-BA68-BC3411562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27539-5F88-40E8-AA50-4576DFB4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1D66EF-99D1-41C2-9F6A-BDC77198547C}"/>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6" name="Footer Placeholder 5">
            <a:extLst>
              <a:ext uri="{FF2B5EF4-FFF2-40B4-BE49-F238E27FC236}">
                <a16:creationId xmlns:a16="http://schemas.microsoft.com/office/drawing/2014/main" id="{DBF21951-059D-4156-B09C-BE253CCEB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4D7DF-6757-4727-ABCB-256EC7BC0F42}"/>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172409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E6DC-116F-411A-ADBB-D756BCF5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F50957-5339-4AAB-BD7A-DF9D3D9B0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6974E-0B30-4CBB-AA81-0D2F4A60A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568DC3-B334-4F33-880A-8B032BFF51AF}"/>
              </a:ext>
            </a:extLst>
          </p:cNvPr>
          <p:cNvSpPr>
            <a:spLocks noGrp="1"/>
          </p:cNvSpPr>
          <p:nvPr>
            <p:ph type="dt" sz="half" idx="10"/>
          </p:nvPr>
        </p:nvSpPr>
        <p:spPr/>
        <p:txBody>
          <a:bodyPr/>
          <a:lstStyle/>
          <a:p>
            <a:fld id="{F348F15E-81EF-4649-8AFD-B0DFBEB55BF2}" type="datetimeFigureOut">
              <a:rPr lang="en-US" smtClean="0"/>
              <a:t>6/25/2017</a:t>
            </a:fld>
            <a:endParaRPr lang="en-US"/>
          </a:p>
        </p:txBody>
      </p:sp>
      <p:sp>
        <p:nvSpPr>
          <p:cNvPr id="6" name="Footer Placeholder 5">
            <a:extLst>
              <a:ext uri="{FF2B5EF4-FFF2-40B4-BE49-F238E27FC236}">
                <a16:creationId xmlns:a16="http://schemas.microsoft.com/office/drawing/2014/main" id="{404BF6AA-E948-4A4E-B878-026158D24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998B3-12EC-48BD-BC6C-EAD1023CE080}"/>
              </a:ext>
            </a:extLst>
          </p:cNvPr>
          <p:cNvSpPr>
            <a:spLocks noGrp="1"/>
          </p:cNvSpPr>
          <p:nvPr>
            <p:ph type="sldNum" sz="quarter" idx="12"/>
          </p:nvPr>
        </p:nvSpPr>
        <p:spPr/>
        <p:txBody>
          <a:bodyPr/>
          <a:lstStyle/>
          <a:p>
            <a:fld id="{3E595E78-D1D3-4376-810D-3CDF54ADB484}" type="slidenum">
              <a:rPr lang="en-US" smtClean="0"/>
              <a:t>‹#›</a:t>
            </a:fld>
            <a:endParaRPr lang="en-US"/>
          </a:p>
        </p:txBody>
      </p:sp>
    </p:spTree>
    <p:extLst>
      <p:ext uri="{BB962C8B-B14F-4D97-AF65-F5344CB8AC3E}">
        <p14:creationId xmlns:p14="http://schemas.microsoft.com/office/powerpoint/2010/main" val="86451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8EF92-0A30-4691-8129-F120B76A5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FD9EB-A99A-48F6-B97D-837D45A99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0C653-79A5-463B-BEAB-677E0A2E8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8F15E-81EF-4649-8AFD-B0DFBEB55BF2}" type="datetimeFigureOut">
              <a:rPr lang="en-US" smtClean="0"/>
              <a:t>6/25/2017</a:t>
            </a:fld>
            <a:endParaRPr lang="en-US"/>
          </a:p>
        </p:txBody>
      </p:sp>
      <p:sp>
        <p:nvSpPr>
          <p:cNvPr id="5" name="Footer Placeholder 4">
            <a:extLst>
              <a:ext uri="{FF2B5EF4-FFF2-40B4-BE49-F238E27FC236}">
                <a16:creationId xmlns:a16="http://schemas.microsoft.com/office/drawing/2014/main" id="{B3AAB7D3-6939-4AC6-9924-92E44FEB5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9A5E64-EDDF-4492-A1E6-2660D72BC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95E78-D1D3-4376-810D-3CDF54ADB484}" type="slidenum">
              <a:rPr lang="en-US" smtClean="0"/>
              <a:t>‹#›</a:t>
            </a:fld>
            <a:endParaRPr lang="en-US"/>
          </a:p>
        </p:txBody>
      </p:sp>
    </p:spTree>
    <p:extLst>
      <p:ext uri="{BB962C8B-B14F-4D97-AF65-F5344CB8AC3E}">
        <p14:creationId xmlns:p14="http://schemas.microsoft.com/office/powerpoint/2010/main" val="178376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erd of sheep standing on top of a mountain&#10;&#10;Description generated with very high confidence">
            <a:extLst>
              <a:ext uri="{FF2B5EF4-FFF2-40B4-BE49-F238E27FC236}">
                <a16:creationId xmlns:a16="http://schemas.microsoft.com/office/drawing/2014/main" id="{52CA832D-FCE9-46AA-AB6D-981B1DF7CE74}"/>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1" y="0"/>
            <a:ext cx="12191980" cy="6857990"/>
          </a:xfrm>
          <a:prstGeom prst="rect">
            <a:avLst/>
          </a:prstGeom>
        </p:spPr>
      </p:pic>
      <p:sp>
        <p:nvSpPr>
          <p:cNvPr id="6" name="Rectangle 5">
            <a:extLst>
              <a:ext uri="{FF2B5EF4-FFF2-40B4-BE49-F238E27FC236}">
                <a16:creationId xmlns:a16="http://schemas.microsoft.com/office/drawing/2014/main" id="{E11BA120-A9BC-4671-9CF7-A0D947650F42}"/>
              </a:ext>
            </a:extLst>
          </p:cNvPr>
          <p:cNvSpPr/>
          <p:nvPr/>
        </p:nvSpPr>
        <p:spPr>
          <a:xfrm>
            <a:off x="-2" y="759656"/>
            <a:ext cx="7666893" cy="1603718"/>
          </a:xfrm>
          <a:prstGeom prst="rect">
            <a:avLst/>
          </a:prstGeom>
          <a:solidFill>
            <a:schemeClr val="dk1">
              <a:alpha val="68000"/>
            </a:schemeClr>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Jesus: The Good Shepherd</a:t>
            </a:r>
          </a:p>
        </p:txBody>
      </p:sp>
    </p:spTree>
    <p:extLst>
      <p:ext uri="{BB962C8B-B14F-4D97-AF65-F5344CB8AC3E}">
        <p14:creationId xmlns:p14="http://schemas.microsoft.com/office/powerpoint/2010/main" val="36304709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926CFD-05F6-4A33-B66D-2A06B2F60A8D}"/>
              </a:ext>
            </a:extLst>
          </p:cNvPr>
          <p:cNvSpPr txBox="1"/>
          <p:nvPr/>
        </p:nvSpPr>
        <p:spPr>
          <a:xfrm>
            <a:off x="337625" y="365759"/>
            <a:ext cx="4290342" cy="646331"/>
          </a:xfrm>
          <a:prstGeom prst="rect">
            <a:avLst/>
          </a:prstGeom>
          <a:noFill/>
        </p:spPr>
        <p:txBody>
          <a:bodyPr wrap="none" rtlCol="0">
            <a:spAutoFit/>
          </a:bodyPr>
          <a:lstStyle/>
          <a:p>
            <a:r>
              <a:rPr lang="en-US" sz="3600" dirty="0"/>
              <a:t>John 10:11,15,17 ESV</a:t>
            </a:r>
          </a:p>
        </p:txBody>
      </p:sp>
      <p:sp>
        <p:nvSpPr>
          <p:cNvPr id="3" name="TextBox 2">
            <a:extLst>
              <a:ext uri="{FF2B5EF4-FFF2-40B4-BE49-F238E27FC236}">
                <a16:creationId xmlns:a16="http://schemas.microsoft.com/office/drawing/2014/main" id="{7ECD1B88-B95C-4DC8-8196-78C5EBDD6D5D}"/>
              </a:ext>
            </a:extLst>
          </p:cNvPr>
          <p:cNvSpPr txBox="1"/>
          <p:nvPr/>
        </p:nvSpPr>
        <p:spPr>
          <a:xfrm>
            <a:off x="815927" y="1012090"/>
            <a:ext cx="10114671" cy="3539430"/>
          </a:xfrm>
          <a:prstGeom prst="rect">
            <a:avLst/>
          </a:prstGeom>
          <a:noFill/>
        </p:spPr>
        <p:txBody>
          <a:bodyPr wrap="square" rtlCol="0">
            <a:spAutoFit/>
          </a:bodyPr>
          <a:lstStyle/>
          <a:p>
            <a:r>
              <a:rPr lang="en-US" sz="2800" dirty="0"/>
              <a:t>11 I am the good shepherd. The good shepherd lays down his life for the sheep. </a:t>
            </a:r>
            <a:br>
              <a:rPr lang="en-US" sz="2800" dirty="0"/>
            </a:br>
            <a:endParaRPr lang="en-US" sz="2800" dirty="0"/>
          </a:p>
          <a:p>
            <a:r>
              <a:rPr lang="en-US" sz="2800" dirty="0"/>
              <a:t>15 just as the Father knows me and I know the Father; and I lay down my life for the sheep. </a:t>
            </a:r>
          </a:p>
          <a:p>
            <a:endParaRPr lang="en-US" sz="2800" dirty="0"/>
          </a:p>
          <a:p>
            <a:r>
              <a:rPr lang="en-US" sz="2800" dirty="0"/>
              <a:t>17 For this reason the Father loves me, because I lay down my life that I may take it up again. </a:t>
            </a:r>
          </a:p>
        </p:txBody>
      </p:sp>
    </p:spTree>
    <p:extLst>
      <p:ext uri="{BB962C8B-B14F-4D97-AF65-F5344CB8AC3E}">
        <p14:creationId xmlns:p14="http://schemas.microsoft.com/office/powerpoint/2010/main" val="37058702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erd of sheep standing on top of a mountain&#10;&#10;Description generated with very high confidence">
            <a:extLst>
              <a:ext uri="{FF2B5EF4-FFF2-40B4-BE49-F238E27FC236}">
                <a16:creationId xmlns:a16="http://schemas.microsoft.com/office/drawing/2014/main" id="{52CA832D-FCE9-46AA-AB6D-981B1DF7CE74}"/>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1" y="0"/>
            <a:ext cx="12191980" cy="6857990"/>
          </a:xfrm>
          <a:prstGeom prst="rect">
            <a:avLst/>
          </a:prstGeom>
        </p:spPr>
      </p:pic>
      <p:sp>
        <p:nvSpPr>
          <p:cNvPr id="6" name="Rectangle 5">
            <a:extLst>
              <a:ext uri="{FF2B5EF4-FFF2-40B4-BE49-F238E27FC236}">
                <a16:creationId xmlns:a16="http://schemas.microsoft.com/office/drawing/2014/main" id="{E11BA120-A9BC-4671-9CF7-A0D947650F42}"/>
              </a:ext>
            </a:extLst>
          </p:cNvPr>
          <p:cNvSpPr/>
          <p:nvPr/>
        </p:nvSpPr>
        <p:spPr>
          <a:xfrm>
            <a:off x="-2" y="759656"/>
            <a:ext cx="7666893" cy="1603718"/>
          </a:xfrm>
          <a:prstGeom prst="rect">
            <a:avLst/>
          </a:prstGeom>
          <a:solidFill>
            <a:schemeClr val="dk1">
              <a:alpha val="68000"/>
            </a:schemeClr>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Jesus: The Good Shepherd</a:t>
            </a:r>
          </a:p>
        </p:txBody>
      </p:sp>
    </p:spTree>
    <p:extLst>
      <p:ext uri="{BB962C8B-B14F-4D97-AF65-F5344CB8AC3E}">
        <p14:creationId xmlns:p14="http://schemas.microsoft.com/office/powerpoint/2010/main" val="33486025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926CFD-05F6-4A33-B66D-2A06B2F60A8D}"/>
              </a:ext>
            </a:extLst>
          </p:cNvPr>
          <p:cNvSpPr txBox="1"/>
          <p:nvPr/>
        </p:nvSpPr>
        <p:spPr>
          <a:xfrm>
            <a:off x="337625" y="365759"/>
            <a:ext cx="3628301" cy="646331"/>
          </a:xfrm>
          <a:prstGeom prst="rect">
            <a:avLst/>
          </a:prstGeom>
          <a:noFill/>
        </p:spPr>
        <p:txBody>
          <a:bodyPr wrap="none" rtlCol="0">
            <a:spAutoFit/>
          </a:bodyPr>
          <a:lstStyle/>
          <a:p>
            <a:r>
              <a:rPr lang="en-US" sz="3600" dirty="0"/>
              <a:t>John 10:11-18 ESV</a:t>
            </a:r>
          </a:p>
        </p:txBody>
      </p:sp>
      <p:sp>
        <p:nvSpPr>
          <p:cNvPr id="3" name="TextBox 2">
            <a:extLst>
              <a:ext uri="{FF2B5EF4-FFF2-40B4-BE49-F238E27FC236}">
                <a16:creationId xmlns:a16="http://schemas.microsoft.com/office/drawing/2014/main" id="{7ECD1B88-B95C-4DC8-8196-78C5EBDD6D5D}"/>
              </a:ext>
            </a:extLst>
          </p:cNvPr>
          <p:cNvSpPr txBox="1"/>
          <p:nvPr/>
        </p:nvSpPr>
        <p:spPr>
          <a:xfrm>
            <a:off x="815927" y="1012090"/>
            <a:ext cx="10114671" cy="3539430"/>
          </a:xfrm>
          <a:prstGeom prst="rect">
            <a:avLst/>
          </a:prstGeom>
          <a:noFill/>
        </p:spPr>
        <p:txBody>
          <a:bodyPr wrap="square" rtlCol="0">
            <a:spAutoFit/>
          </a:bodyPr>
          <a:lstStyle/>
          <a:p>
            <a:r>
              <a:rPr lang="en-US" sz="2800" dirty="0">
                <a:solidFill>
                  <a:srgbClr val="FFFF00"/>
                </a:solidFill>
              </a:rPr>
              <a:t>11</a:t>
            </a:r>
            <a:r>
              <a:rPr lang="en-US" sz="2800" dirty="0"/>
              <a:t> I am the good shepherd. The good shepherd lays down his life for the sheep. </a:t>
            </a:r>
          </a:p>
          <a:p>
            <a:r>
              <a:rPr lang="en-US" sz="2800" dirty="0">
                <a:solidFill>
                  <a:srgbClr val="FFFF00"/>
                </a:solidFill>
              </a:rPr>
              <a:t>12</a:t>
            </a:r>
            <a:r>
              <a:rPr lang="en-US" sz="2800" dirty="0"/>
              <a:t> He who is a hired hand and not a shepherd, who does not own the sheep, sees the wolf coming and leaves the sheep and flees, and the wolf snatches them and scatters them. </a:t>
            </a:r>
          </a:p>
          <a:p>
            <a:r>
              <a:rPr lang="en-US" sz="2800" dirty="0">
                <a:solidFill>
                  <a:srgbClr val="FFFF00"/>
                </a:solidFill>
              </a:rPr>
              <a:t>13</a:t>
            </a:r>
            <a:r>
              <a:rPr lang="en-US" sz="2800" dirty="0"/>
              <a:t> He flees because he is a hired hand and cares nothing for the sheep. </a:t>
            </a:r>
          </a:p>
          <a:p>
            <a:r>
              <a:rPr lang="en-US" sz="2800" dirty="0">
                <a:solidFill>
                  <a:srgbClr val="FFFF00"/>
                </a:solidFill>
              </a:rPr>
              <a:t>14</a:t>
            </a:r>
            <a:r>
              <a:rPr lang="en-US" sz="2800" dirty="0"/>
              <a:t> I am the good shepherd. I know my own and my own know me, </a:t>
            </a:r>
          </a:p>
        </p:txBody>
      </p:sp>
    </p:spTree>
    <p:extLst>
      <p:ext uri="{BB962C8B-B14F-4D97-AF65-F5344CB8AC3E}">
        <p14:creationId xmlns:p14="http://schemas.microsoft.com/office/powerpoint/2010/main" val="24528465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926CFD-05F6-4A33-B66D-2A06B2F60A8D}"/>
              </a:ext>
            </a:extLst>
          </p:cNvPr>
          <p:cNvSpPr txBox="1"/>
          <p:nvPr/>
        </p:nvSpPr>
        <p:spPr>
          <a:xfrm>
            <a:off x="337625" y="365759"/>
            <a:ext cx="3628301" cy="646331"/>
          </a:xfrm>
          <a:prstGeom prst="rect">
            <a:avLst/>
          </a:prstGeom>
          <a:noFill/>
        </p:spPr>
        <p:txBody>
          <a:bodyPr wrap="none" rtlCol="0">
            <a:spAutoFit/>
          </a:bodyPr>
          <a:lstStyle/>
          <a:p>
            <a:r>
              <a:rPr lang="en-US" sz="3600" dirty="0"/>
              <a:t>John 10:11-18 ESV</a:t>
            </a:r>
          </a:p>
        </p:txBody>
      </p:sp>
      <p:sp>
        <p:nvSpPr>
          <p:cNvPr id="3" name="TextBox 2">
            <a:extLst>
              <a:ext uri="{FF2B5EF4-FFF2-40B4-BE49-F238E27FC236}">
                <a16:creationId xmlns:a16="http://schemas.microsoft.com/office/drawing/2014/main" id="{7ECD1B88-B95C-4DC8-8196-78C5EBDD6D5D}"/>
              </a:ext>
            </a:extLst>
          </p:cNvPr>
          <p:cNvSpPr txBox="1"/>
          <p:nvPr/>
        </p:nvSpPr>
        <p:spPr>
          <a:xfrm>
            <a:off x="858130" y="1012090"/>
            <a:ext cx="10114671" cy="4401205"/>
          </a:xfrm>
          <a:prstGeom prst="rect">
            <a:avLst/>
          </a:prstGeom>
          <a:noFill/>
        </p:spPr>
        <p:txBody>
          <a:bodyPr wrap="square" rtlCol="0">
            <a:spAutoFit/>
          </a:bodyPr>
          <a:lstStyle/>
          <a:p>
            <a:r>
              <a:rPr lang="en-US" sz="2800" dirty="0">
                <a:solidFill>
                  <a:srgbClr val="FFFF00"/>
                </a:solidFill>
              </a:rPr>
              <a:t>15</a:t>
            </a:r>
            <a:r>
              <a:rPr lang="en-US" sz="2800" dirty="0"/>
              <a:t> just as the Father knows me and I know the Father; and I lay down my life for the sheep. </a:t>
            </a:r>
          </a:p>
          <a:p>
            <a:r>
              <a:rPr lang="en-US" sz="2800" dirty="0">
                <a:solidFill>
                  <a:srgbClr val="FFFF00"/>
                </a:solidFill>
              </a:rPr>
              <a:t>16</a:t>
            </a:r>
            <a:r>
              <a:rPr lang="en-US" sz="2800" dirty="0"/>
              <a:t> And I have other sheep that are not of this fold. I must bring them also, and they will listen to my voice. So there will be one flock, one shepherd. </a:t>
            </a:r>
          </a:p>
          <a:p>
            <a:r>
              <a:rPr lang="en-US" sz="2800" dirty="0">
                <a:solidFill>
                  <a:srgbClr val="FFFF00"/>
                </a:solidFill>
              </a:rPr>
              <a:t>17</a:t>
            </a:r>
            <a:r>
              <a:rPr lang="en-US" sz="2800" dirty="0"/>
              <a:t> For this reason the Father loves me, because I lay down my life that I may take it up again. </a:t>
            </a:r>
          </a:p>
          <a:p>
            <a:r>
              <a:rPr lang="en-US" sz="2800" dirty="0">
                <a:solidFill>
                  <a:srgbClr val="FFFF00"/>
                </a:solidFill>
              </a:rPr>
              <a:t>18</a:t>
            </a:r>
            <a:r>
              <a:rPr lang="en-US" sz="2800" dirty="0"/>
              <a:t> No one takes it from me, but I lay it down of my own accord. I have authority to lay it down, and I have authority to take it up again. This charge I have received from my Father.”</a:t>
            </a:r>
          </a:p>
        </p:txBody>
      </p:sp>
    </p:spTree>
    <p:extLst>
      <p:ext uri="{BB962C8B-B14F-4D97-AF65-F5344CB8AC3E}">
        <p14:creationId xmlns:p14="http://schemas.microsoft.com/office/powerpoint/2010/main" val="16120600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erd of sheep standing on top of a mountain&#10;&#10;Description generated with very high confidence">
            <a:extLst>
              <a:ext uri="{FF2B5EF4-FFF2-40B4-BE49-F238E27FC236}">
                <a16:creationId xmlns:a16="http://schemas.microsoft.com/office/drawing/2014/main" id="{52CA832D-FCE9-46AA-AB6D-981B1DF7CE74}"/>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1" y="0"/>
            <a:ext cx="12191980" cy="6857990"/>
          </a:xfrm>
          <a:prstGeom prst="rect">
            <a:avLst/>
          </a:prstGeom>
        </p:spPr>
      </p:pic>
      <p:sp>
        <p:nvSpPr>
          <p:cNvPr id="6" name="Rectangle 5">
            <a:extLst>
              <a:ext uri="{FF2B5EF4-FFF2-40B4-BE49-F238E27FC236}">
                <a16:creationId xmlns:a16="http://schemas.microsoft.com/office/drawing/2014/main" id="{E11BA120-A9BC-4671-9CF7-A0D947650F42}"/>
              </a:ext>
            </a:extLst>
          </p:cNvPr>
          <p:cNvSpPr/>
          <p:nvPr/>
        </p:nvSpPr>
        <p:spPr>
          <a:xfrm>
            <a:off x="-2" y="759656"/>
            <a:ext cx="8004519" cy="1603718"/>
          </a:xfrm>
          <a:prstGeom prst="rect">
            <a:avLst/>
          </a:prstGeom>
          <a:solidFill>
            <a:schemeClr val="dk1">
              <a:alpha val="68000"/>
            </a:schemeClr>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1. “I Am the Good Shepherd” is</a:t>
            </a:r>
          </a:p>
          <a:p>
            <a:pPr algn="ctr"/>
            <a:r>
              <a:rPr lang="en-US" sz="4800" dirty="0"/>
              <a:t>a Statement of </a:t>
            </a:r>
            <a:r>
              <a:rPr lang="en-US" sz="4800" u="sng" dirty="0">
                <a:solidFill>
                  <a:srgbClr val="FFFF00"/>
                </a:solidFill>
              </a:rPr>
              <a:t>Jesus’ Deity</a:t>
            </a:r>
          </a:p>
        </p:txBody>
      </p:sp>
    </p:spTree>
    <p:extLst>
      <p:ext uri="{BB962C8B-B14F-4D97-AF65-F5344CB8AC3E}">
        <p14:creationId xmlns:p14="http://schemas.microsoft.com/office/powerpoint/2010/main" val="36904096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926CFD-05F6-4A33-B66D-2A06B2F60A8D}"/>
              </a:ext>
            </a:extLst>
          </p:cNvPr>
          <p:cNvSpPr txBox="1"/>
          <p:nvPr/>
        </p:nvSpPr>
        <p:spPr>
          <a:xfrm>
            <a:off x="337625" y="365759"/>
            <a:ext cx="3232808" cy="646331"/>
          </a:xfrm>
          <a:prstGeom prst="rect">
            <a:avLst/>
          </a:prstGeom>
          <a:noFill/>
        </p:spPr>
        <p:txBody>
          <a:bodyPr wrap="none" rtlCol="0">
            <a:spAutoFit/>
          </a:bodyPr>
          <a:lstStyle/>
          <a:p>
            <a:r>
              <a:rPr lang="en-US" sz="3600" dirty="0"/>
              <a:t>Exodus 3:14 ESV</a:t>
            </a:r>
          </a:p>
        </p:txBody>
      </p:sp>
      <p:sp>
        <p:nvSpPr>
          <p:cNvPr id="3" name="TextBox 2">
            <a:extLst>
              <a:ext uri="{FF2B5EF4-FFF2-40B4-BE49-F238E27FC236}">
                <a16:creationId xmlns:a16="http://schemas.microsoft.com/office/drawing/2014/main" id="{7ECD1B88-B95C-4DC8-8196-78C5EBDD6D5D}"/>
              </a:ext>
            </a:extLst>
          </p:cNvPr>
          <p:cNvSpPr txBox="1"/>
          <p:nvPr/>
        </p:nvSpPr>
        <p:spPr>
          <a:xfrm>
            <a:off x="815927" y="1012090"/>
            <a:ext cx="10114671" cy="954107"/>
          </a:xfrm>
          <a:prstGeom prst="rect">
            <a:avLst/>
          </a:prstGeom>
          <a:noFill/>
        </p:spPr>
        <p:txBody>
          <a:bodyPr wrap="square" rtlCol="0">
            <a:spAutoFit/>
          </a:bodyPr>
          <a:lstStyle/>
          <a:p>
            <a:r>
              <a:rPr lang="en-US" sz="2800" dirty="0"/>
              <a:t>God said to Moses, “I am who I am.” And he said, “Say this to the people of Israel: ‘I am has sent me to you.’”</a:t>
            </a:r>
          </a:p>
        </p:txBody>
      </p:sp>
      <p:sp>
        <p:nvSpPr>
          <p:cNvPr id="5" name="TextBox 4">
            <a:extLst>
              <a:ext uri="{FF2B5EF4-FFF2-40B4-BE49-F238E27FC236}">
                <a16:creationId xmlns:a16="http://schemas.microsoft.com/office/drawing/2014/main" id="{D8840FE4-9404-4CB1-A874-86AAF198CB83}"/>
              </a:ext>
            </a:extLst>
          </p:cNvPr>
          <p:cNvSpPr txBox="1"/>
          <p:nvPr/>
        </p:nvSpPr>
        <p:spPr>
          <a:xfrm>
            <a:off x="267287" y="2641227"/>
            <a:ext cx="4005840" cy="646331"/>
          </a:xfrm>
          <a:prstGeom prst="rect">
            <a:avLst/>
          </a:prstGeom>
          <a:noFill/>
        </p:spPr>
        <p:txBody>
          <a:bodyPr wrap="none" rtlCol="0">
            <a:spAutoFit/>
          </a:bodyPr>
          <a:lstStyle/>
          <a:p>
            <a:r>
              <a:rPr lang="en-US" sz="3600" dirty="0"/>
              <a:t>Ezekiel 34:11,15 ESV</a:t>
            </a:r>
          </a:p>
        </p:txBody>
      </p:sp>
      <p:sp>
        <p:nvSpPr>
          <p:cNvPr id="6" name="TextBox 5">
            <a:extLst>
              <a:ext uri="{FF2B5EF4-FFF2-40B4-BE49-F238E27FC236}">
                <a16:creationId xmlns:a16="http://schemas.microsoft.com/office/drawing/2014/main" id="{E0F68620-35B7-400E-9FA3-2C700B86471D}"/>
              </a:ext>
            </a:extLst>
          </p:cNvPr>
          <p:cNvSpPr txBox="1"/>
          <p:nvPr/>
        </p:nvSpPr>
        <p:spPr>
          <a:xfrm>
            <a:off x="815927" y="3287558"/>
            <a:ext cx="10114671" cy="2246769"/>
          </a:xfrm>
          <a:prstGeom prst="rect">
            <a:avLst/>
          </a:prstGeom>
          <a:noFill/>
        </p:spPr>
        <p:txBody>
          <a:bodyPr wrap="square" rtlCol="0">
            <a:spAutoFit/>
          </a:bodyPr>
          <a:lstStyle/>
          <a:p>
            <a:r>
              <a:rPr lang="en-US" sz="2800" dirty="0"/>
              <a:t>13 “For thus says the Lord God: Behold, I, I myself will search for my sheep and will seek them out.”</a:t>
            </a:r>
          </a:p>
          <a:p>
            <a:endParaRPr lang="en-US" sz="2800" dirty="0"/>
          </a:p>
          <a:p>
            <a:r>
              <a:rPr lang="en-US" sz="2800" dirty="0"/>
              <a:t>15 “I myself will be the shepherd of my sheep, and I myself will make them lie down, declares the Lord God.”</a:t>
            </a:r>
          </a:p>
        </p:txBody>
      </p:sp>
    </p:spTree>
    <p:extLst>
      <p:ext uri="{BB962C8B-B14F-4D97-AF65-F5344CB8AC3E}">
        <p14:creationId xmlns:p14="http://schemas.microsoft.com/office/powerpoint/2010/main" val="1991524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a:extLst>
              <a:ext uri="{FF2B5EF4-FFF2-40B4-BE49-F238E27FC236}">
                <a16:creationId xmlns:a16="http://schemas.microsoft.com/office/drawing/2014/main" id="{A2FD23CE-046B-4F53-ABF3-20AE0297B21F}"/>
              </a:ext>
            </a:extLst>
          </p:cNvPr>
          <p:cNvPicPr>
            <a:picLocks noChangeAspect="1"/>
          </p:cNvPicPr>
          <p:nvPr/>
        </p:nvPicPr>
        <p:blipFill rotWithShape="1">
          <a:blip r:embed="rId2">
            <a:extLst>
              <a:ext uri="{28A0092B-C50C-407E-A947-70E740481C1C}">
                <a14:useLocalDpi xmlns:a14="http://schemas.microsoft.com/office/drawing/2010/main" val="0"/>
              </a:ext>
            </a:extLst>
          </a:blip>
          <a:srcRect t="2672" b="22784"/>
          <a:stretch/>
        </p:blipFill>
        <p:spPr>
          <a:xfrm>
            <a:off x="20" y="10"/>
            <a:ext cx="12191980" cy="6611805"/>
          </a:xfrm>
          <a:prstGeom prst="rect">
            <a:avLst/>
          </a:prstGeom>
        </p:spPr>
      </p:pic>
    </p:spTree>
    <p:extLst>
      <p:ext uri="{BB962C8B-B14F-4D97-AF65-F5344CB8AC3E}">
        <p14:creationId xmlns:p14="http://schemas.microsoft.com/office/powerpoint/2010/main" val="336723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rd of sheep standing on top of a mountain&#10;&#10;Description generated with very high confidence">
            <a:extLst>
              <a:ext uri="{FF2B5EF4-FFF2-40B4-BE49-F238E27FC236}">
                <a16:creationId xmlns:a16="http://schemas.microsoft.com/office/drawing/2014/main" id="{52CA832D-FCE9-46AA-AB6D-981B1DF7CE74}"/>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1" y="0"/>
            <a:ext cx="12191980" cy="6857990"/>
          </a:xfrm>
          <a:prstGeom prst="rect">
            <a:avLst/>
          </a:prstGeom>
        </p:spPr>
      </p:pic>
      <p:sp>
        <p:nvSpPr>
          <p:cNvPr id="6" name="Rectangle 5">
            <a:extLst>
              <a:ext uri="{FF2B5EF4-FFF2-40B4-BE49-F238E27FC236}">
                <a16:creationId xmlns:a16="http://schemas.microsoft.com/office/drawing/2014/main" id="{E11BA120-A9BC-4671-9CF7-A0D947650F42}"/>
              </a:ext>
            </a:extLst>
          </p:cNvPr>
          <p:cNvSpPr/>
          <p:nvPr/>
        </p:nvSpPr>
        <p:spPr>
          <a:xfrm>
            <a:off x="-2" y="759656"/>
            <a:ext cx="8665700" cy="1603718"/>
          </a:xfrm>
          <a:prstGeom prst="rect">
            <a:avLst/>
          </a:prstGeom>
          <a:solidFill>
            <a:schemeClr val="dk1">
              <a:alpha val="68000"/>
            </a:schemeClr>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2. “I Am the Good Shepherd” is</a:t>
            </a:r>
          </a:p>
          <a:p>
            <a:pPr algn="ctr"/>
            <a:r>
              <a:rPr lang="en-US" sz="4800" dirty="0"/>
              <a:t>an Indication of </a:t>
            </a:r>
            <a:r>
              <a:rPr lang="en-US" sz="4800" u="sng" dirty="0">
                <a:solidFill>
                  <a:srgbClr val="FFFF00"/>
                </a:solidFill>
              </a:rPr>
              <a:t>Jesus’ Exclusivity</a:t>
            </a:r>
          </a:p>
        </p:txBody>
      </p:sp>
    </p:spTree>
    <p:extLst>
      <p:ext uri="{BB962C8B-B14F-4D97-AF65-F5344CB8AC3E}">
        <p14:creationId xmlns:p14="http://schemas.microsoft.com/office/powerpoint/2010/main" val="82652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926CFD-05F6-4A33-B66D-2A06B2F60A8D}"/>
              </a:ext>
            </a:extLst>
          </p:cNvPr>
          <p:cNvSpPr txBox="1"/>
          <p:nvPr/>
        </p:nvSpPr>
        <p:spPr>
          <a:xfrm>
            <a:off x="337625" y="365759"/>
            <a:ext cx="3317318" cy="646331"/>
          </a:xfrm>
          <a:prstGeom prst="rect">
            <a:avLst/>
          </a:prstGeom>
          <a:noFill/>
        </p:spPr>
        <p:txBody>
          <a:bodyPr wrap="none" rtlCol="0">
            <a:spAutoFit/>
          </a:bodyPr>
          <a:lstStyle/>
          <a:p>
            <a:r>
              <a:rPr lang="en-US" sz="3600" dirty="0"/>
              <a:t>Acts 4:11-12 ESV</a:t>
            </a:r>
          </a:p>
        </p:txBody>
      </p:sp>
      <p:sp>
        <p:nvSpPr>
          <p:cNvPr id="3" name="TextBox 2">
            <a:extLst>
              <a:ext uri="{FF2B5EF4-FFF2-40B4-BE49-F238E27FC236}">
                <a16:creationId xmlns:a16="http://schemas.microsoft.com/office/drawing/2014/main" id="{7ECD1B88-B95C-4DC8-8196-78C5EBDD6D5D}"/>
              </a:ext>
            </a:extLst>
          </p:cNvPr>
          <p:cNvSpPr txBox="1"/>
          <p:nvPr/>
        </p:nvSpPr>
        <p:spPr>
          <a:xfrm>
            <a:off x="815927" y="1012090"/>
            <a:ext cx="10114671" cy="1815882"/>
          </a:xfrm>
          <a:prstGeom prst="rect">
            <a:avLst/>
          </a:prstGeom>
          <a:noFill/>
        </p:spPr>
        <p:txBody>
          <a:bodyPr wrap="square" rtlCol="0">
            <a:spAutoFit/>
          </a:bodyPr>
          <a:lstStyle/>
          <a:p>
            <a:r>
              <a:rPr lang="en-US" sz="2800" dirty="0"/>
              <a:t>11 This Jesus is the stone that was rejected by you, the builders, which has become the cornerstone. 12 And there is salvation in no one else, for there is no other name under heaven given among men by which we must be saved.”</a:t>
            </a:r>
          </a:p>
        </p:txBody>
      </p:sp>
      <p:sp>
        <p:nvSpPr>
          <p:cNvPr id="5" name="TextBox 4">
            <a:extLst>
              <a:ext uri="{FF2B5EF4-FFF2-40B4-BE49-F238E27FC236}">
                <a16:creationId xmlns:a16="http://schemas.microsoft.com/office/drawing/2014/main" id="{D8840FE4-9404-4CB1-A874-86AAF198CB83}"/>
              </a:ext>
            </a:extLst>
          </p:cNvPr>
          <p:cNvSpPr txBox="1"/>
          <p:nvPr/>
        </p:nvSpPr>
        <p:spPr>
          <a:xfrm>
            <a:off x="334968" y="3764612"/>
            <a:ext cx="2785121" cy="646331"/>
          </a:xfrm>
          <a:prstGeom prst="rect">
            <a:avLst/>
          </a:prstGeom>
          <a:noFill/>
        </p:spPr>
        <p:txBody>
          <a:bodyPr wrap="none" rtlCol="0">
            <a:spAutoFit/>
          </a:bodyPr>
          <a:lstStyle/>
          <a:p>
            <a:r>
              <a:rPr lang="en-US" sz="3600" dirty="0"/>
              <a:t>John 14:6 ESV</a:t>
            </a:r>
          </a:p>
        </p:txBody>
      </p:sp>
      <p:sp>
        <p:nvSpPr>
          <p:cNvPr id="6" name="TextBox 5">
            <a:extLst>
              <a:ext uri="{FF2B5EF4-FFF2-40B4-BE49-F238E27FC236}">
                <a16:creationId xmlns:a16="http://schemas.microsoft.com/office/drawing/2014/main" id="{E0F68620-35B7-400E-9FA3-2C700B86471D}"/>
              </a:ext>
            </a:extLst>
          </p:cNvPr>
          <p:cNvSpPr txBox="1"/>
          <p:nvPr/>
        </p:nvSpPr>
        <p:spPr>
          <a:xfrm>
            <a:off x="883608" y="4410943"/>
            <a:ext cx="10114671" cy="954107"/>
          </a:xfrm>
          <a:prstGeom prst="rect">
            <a:avLst/>
          </a:prstGeom>
          <a:noFill/>
        </p:spPr>
        <p:txBody>
          <a:bodyPr wrap="square" rtlCol="0">
            <a:spAutoFit/>
          </a:bodyPr>
          <a:lstStyle/>
          <a:p>
            <a:r>
              <a:rPr lang="en-US" sz="2800" dirty="0"/>
              <a:t> 6 Jesus said to him, “I am the way, and the truth, and the life. No one comes to the Father except through me. </a:t>
            </a:r>
          </a:p>
        </p:txBody>
      </p:sp>
    </p:spTree>
    <p:extLst>
      <p:ext uri="{BB962C8B-B14F-4D97-AF65-F5344CB8AC3E}">
        <p14:creationId xmlns:p14="http://schemas.microsoft.com/office/powerpoint/2010/main" val="21090113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rd of sheep standing on top of a mountain&#10;&#10;Description generated with very high confidence">
            <a:extLst>
              <a:ext uri="{FF2B5EF4-FFF2-40B4-BE49-F238E27FC236}">
                <a16:creationId xmlns:a16="http://schemas.microsoft.com/office/drawing/2014/main" id="{52CA832D-FCE9-46AA-AB6D-981B1DF7CE74}"/>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1" y="0"/>
            <a:ext cx="12191980" cy="6857990"/>
          </a:xfrm>
          <a:prstGeom prst="rect">
            <a:avLst/>
          </a:prstGeom>
        </p:spPr>
      </p:pic>
      <p:sp>
        <p:nvSpPr>
          <p:cNvPr id="6" name="Rectangle 5">
            <a:extLst>
              <a:ext uri="{FF2B5EF4-FFF2-40B4-BE49-F238E27FC236}">
                <a16:creationId xmlns:a16="http://schemas.microsoft.com/office/drawing/2014/main" id="{E11BA120-A9BC-4671-9CF7-A0D947650F42}"/>
              </a:ext>
            </a:extLst>
          </p:cNvPr>
          <p:cNvSpPr/>
          <p:nvPr/>
        </p:nvSpPr>
        <p:spPr>
          <a:xfrm>
            <a:off x="-2" y="759656"/>
            <a:ext cx="8665700" cy="1603718"/>
          </a:xfrm>
          <a:prstGeom prst="rect">
            <a:avLst/>
          </a:prstGeom>
          <a:solidFill>
            <a:schemeClr val="dk1">
              <a:alpha val="68000"/>
            </a:schemeClr>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t>2. “I Am the Good Shepherd” is</a:t>
            </a:r>
          </a:p>
          <a:p>
            <a:pPr algn="ctr"/>
            <a:r>
              <a:rPr lang="en-US" sz="4800" dirty="0"/>
              <a:t>a Promise of </a:t>
            </a:r>
            <a:r>
              <a:rPr lang="en-US" sz="4800" u="sng" dirty="0">
                <a:solidFill>
                  <a:srgbClr val="FFFF00"/>
                </a:solidFill>
              </a:rPr>
              <a:t>Jesus’ Provision</a:t>
            </a:r>
          </a:p>
        </p:txBody>
      </p:sp>
    </p:spTree>
    <p:extLst>
      <p:ext uri="{BB962C8B-B14F-4D97-AF65-F5344CB8AC3E}">
        <p14:creationId xmlns:p14="http://schemas.microsoft.com/office/powerpoint/2010/main" val="2976352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481</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20</cp:revision>
  <dcterms:created xsi:type="dcterms:W3CDTF">2017-06-25T10:30:01Z</dcterms:created>
  <dcterms:modified xsi:type="dcterms:W3CDTF">2017-06-25T13:33:27Z</dcterms:modified>
</cp:coreProperties>
</file>