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402" r:id="rId2"/>
    <p:sldId id="256" r:id="rId3"/>
    <p:sldId id="407" r:id="rId4"/>
    <p:sldId id="392" r:id="rId5"/>
    <p:sldId id="408" r:id="rId6"/>
    <p:sldId id="409" r:id="rId7"/>
    <p:sldId id="410" r:id="rId8"/>
    <p:sldId id="411" r:id="rId9"/>
    <p:sldId id="412" r:id="rId10"/>
    <p:sldId id="413" r:id="rId11"/>
    <p:sldId id="418" r:id="rId12"/>
    <p:sldId id="415" r:id="rId13"/>
    <p:sldId id="416" r:id="rId14"/>
    <p:sldId id="414" r:id="rId15"/>
    <p:sldId id="419" r:id="rId16"/>
    <p:sldId id="395"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EABD"/>
    <a:srgbClr val="00D05E"/>
    <a:srgbClr val="5F77C1"/>
    <a:srgbClr val="E66B66"/>
    <a:srgbClr val="FF1111"/>
    <a:srgbClr val="65D7FF"/>
    <a:srgbClr val="902121"/>
    <a:srgbClr val="6D1919"/>
    <a:srgbClr val="771B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104" d="100"/>
          <a:sy n="104" d="100"/>
        </p:scale>
        <p:origin x="8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3555DB4-2825-42B9-86FF-67526D022356}" type="datetimeFigureOut">
              <a:rPr lang="en-US" smtClean="0"/>
              <a:t>5/14/2017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5C37C5C-22B0-4F85-9CC3-F8A00006017C}" type="slidenum">
              <a:rPr lang="en-US" smtClean="0"/>
              <a:t>‹#›</a:t>
            </a:fld>
            <a:endParaRPr lang="en-US"/>
          </a:p>
        </p:txBody>
      </p:sp>
    </p:spTree>
    <p:extLst>
      <p:ext uri="{BB962C8B-B14F-4D97-AF65-F5344CB8AC3E}">
        <p14:creationId xmlns:p14="http://schemas.microsoft.com/office/powerpoint/2010/main" val="465043857"/>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286" units="cm"/>
          <inkml:channel name="Y" type="integer" max="1080" units="cm"/>
          <inkml:channel name="T" type="integer" max="2.14748E9" units="dev"/>
        </inkml:traceFormat>
        <inkml:channelProperties>
          <inkml:channelProperty channel="X" name="resolution" value="95.52325" units="1/cm"/>
          <inkml:channelProperty channel="Y" name="resolution" value="55.95855" units="1/cm"/>
          <inkml:channelProperty channel="T" name="resolution" value="1" units="1/dev"/>
        </inkml:channelProperties>
      </inkml:inkSource>
      <inkml:timestamp xml:id="ts0" timeString="2017-05-14T12:47:14.634"/>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0 102 0,'0'-25'0,"26"25"79,-1-26-48,1 26 16,0 0-16,-1 0-15,1 0 30,-1 0-30,27 0 0,-1 0 15,0 0 16,1 0 15,-27 0-30,1 0-1,0 0-16,-1 0 32,1 0-31,0 0 15,-1 0-15,1 0-1,0 0 1,-1-26 0,1 26-1,0 0 1,-1-25 15,1 25-15,25 0 15</inkml:trace>
</inkml:ink>
</file>

<file path=ppt/ink/ink10.xml><?xml version="1.0" encoding="utf-8"?>
<inkml:ink xmlns:inkml="http://www.w3.org/2003/InkML">
  <inkml:definitions>
    <inkml:context xml:id="ctx0">
      <inkml:inkSource xml:id="inkSrc0">
        <inkml:traceFormat>
          <inkml:channel name="X" type="integer" max="3286" units="cm"/>
          <inkml:channel name="Y" type="integer" max="1080" units="cm"/>
          <inkml:channel name="T" type="integer" max="2.14748E9" units="dev"/>
        </inkml:traceFormat>
        <inkml:channelProperties>
          <inkml:channelProperty channel="X" name="resolution" value="95.52325" units="1/cm"/>
          <inkml:channelProperty channel="Y" name="resolution" value="55.95855" units="1/cm"/>
          <inkml:channelProperty channel="T" name="resolution" value="1" units="1/dev"/>
        </inkml:channelProperties>
      </inkml:inkSource>
      <inkml:timestamp xml:id="ts0" timeString="2017-05-14T12:47:43.660"/>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0 444 0,'26'-26'218,"-26"0"-186,26 26-17,-1-25 1,-25-1-1,26 0 17,0 1-17,-1-1 17,1 0-17,-26 1 16,26-1 1,-1 0 15,1 1-16,0-1 0,-1 0 0,1 26 32,0-25-48,-1-1 1,1 26 15,0 0 1,-1 0-32,1 0 15,0 0 1,-1 0-1,1 0 1,0-25 15,-1 25-15,1 0 0,0 0 15,-1 0-16,1 0 1,0 0-16,-1 0 31,1 25-31,-1-25 32,27 0-17,-1 0 32,-25 0-16,-1 0-15,1 0 0</inkml:trace>
</inkml:ink>
</file>

<file path=ppt/ink/ink11.xml><?xml version="1.0" encoding="utf-8"?>
<inkml:ink xmlns:inkml="http://www.w3.org/2003/InkML">
  <inkml:definitions>
    <inkml:context xml:id="ctx0">
      <inkml:inkSource xml:id="inkSrc0">
        <inkml:traceFormat>
          <inkml:channel name="X" type="integer" max="3286" units="cm"/>
          <inkml:channel name="Y" type="integer" max="1080" units="cm"/>
          <inkml:channel name="T" type="integer" max="2.14748E9" units="dev"/>
        </inkml:traceFormat>
        <inkml:channelProperties>
          <inkml:channelProperty channel="X" name="resolution" value="95.52325" units="1/cm"/>
          <inkml:channelProperty channel="Y" name="resolution" value="55.95855" units="1/cm"/>
          <inkml:channelProperty channel="T" name="resolution" value="1" units="1/dev"/>
        </inkml:channelProperties>
      </inkml:inkSource>
      <inkml:timestamp xml:id="ts0" timeString="2017-05-14T12:47:46.012"/>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79 0,'25'-25'281,"1"25"-265,0 0 31,-1 0-32,27 0 17,-1 0 61,-51-51-30,51 51-48,1 0 17,-27 0-1,1 0-15,0 0-1,-1 0 32,1 0-31,0 0-1,-1 0 17,1 0-17,-1 0 48,1 0-48,0 0 32,-1 25-31,1-25 46,0 0-46,25 0 0,-25 0 30,-1 0-14,27 0 30,-1 0 94</inkml:trace>
</inkml:ink>
</file>

<file path=ppt/ink/ink12.xml><?xml version="1.0" encoding="utf-8"?>
<inkml:ink xmlns:inkml="http://www.w3.org/2003/InkML">
  <inkml:definitions>
    <inkml:context xml:id="ctx0">
      <inkml:inkSource xml:id="inkSrc0">
        <inkml:traceFormat>
          <inkml:channel name="X" type="integer" max="3286" units="cm"/>
          <inkml:channel name="Y" type="integer" max="1080" units="cm"/>
          <inkml:channel name="T" type="integer" max="2.14748E9" units="dev"/>
        </inkml:traceFormat>
        <inkml:channelProperties>
          <inkml:channelProperty channel="X" name="resolution" value="95.52325" units="1/cm"/>
          <inkml:channelProperty channel="Y" name="resolution" value="55.95855" units="1/cm"/>
          <inkml:channelProperty channel="T" name="resolution" value="1" units="1/dev"/>
        </inkml:channelProperties>
      </inkml:inkSource>
      <inkml:timestamp xml:id="ts0" timeString="2017-05-14T12:47:48.356"/>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0 442 0,'0'-52'31,"0"1"32,26 51 46,-26-51-109,25 51 16,1-26 46,0 26-46,25-26 15,-51 1 1,51 25-32,-51-26 15,26 0 1,0 26-1,25-25 17,-25 25-17,-26-26 1,25 26-16,1-26 16,0 26-1,-1-25 1,1-1-16,0 26 15,-1 0-15,1 0 47,-1 0-31,1-25 15,0 25-15,-1 0 31,1 0 0,0 0-32,-1 0 16,27 0 1,-27 0 61,1 0-30,25 0 62,-25 0-47,0 0-15,-1 0-48,1 0 63,0 0-46</inkml:trace>
</inkml:ink>
</file>

<file path=ppt/ink/ink2.xml><?xml version="1.0" encoding="utf-8"?>
<inkml:ink xmlns:inkml="http://www.w3.org/2003/InkML">
  <inkml:definitions>
    <inkml:context xml:id="ctx0">
      <inkml:inkSource xml:id="inkSrc0">
        <inkml:traceFormat>
          <inkml:channel name="X" type="integer" max="3286" units="cm"/>
          <inkml:channel name="Y" type="integer" max="1080" units="cm"/>
          <inkml:channel name="T" type="integer" max="2.14748E9" units="dev"/>
        </inkml:traceFormat>
        <inkml:channelProperties>
          <inkml:channelProperty channel="X" name="resolution" value="95.52325" units="1/cm"/>
          <inkml:channelProperty channel="Y" name="resolution" value="55.95855" units="1/cm"/>
          <inkml:channelProperty channel="T" name="resolution" value="1" units="1/dev"/>
        </inkml:channelProperties>
      </inkml:inkSource>
      <inkml:timestamp xml:id="ts0" timeString="2017-05-14T12:47:17.578"/>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80 0,'0'-25'47,"26"-1"0,-1 26-16,1 0 32,0 0-16,-1-26 31,1 26-63,0 0 1,-1 0 0,1 0 15,0 0-16,-1 0 17,1 0-17,-1 0 48,1 0-16,0 0-32,-1 0 32,1 0 0,0 0 16,-1 0-48,1 0 48,0 0-48,-1 0 1,1 0 46,0 52-62,-1-52 94,1 0-16</inkml:trace>
</inkml:ink>
</file>

<file path=ppt/ink/ink3.xml><?xml version="1.0" encoding="utf-8"?>
<inkml:ink xmlns:inkml="http://www.w3.org/2003/InkML">
  <inkml:definitions>
    <inkml:context xml:id="ctx0">
      <inkml:inkSource xml:id="inkSrc0">
        <inkml:traceFormat>
          <inkml:channel name="X" type="integer" max="3286" units="cm"/>
          <inkml:channel name="Y" type="integer" max="1080" units="cm"/>
          <inkml:channel name="T" type="integer" max="2.14748E9" units="dev"/>
        </inkml:traceFormat>
        <inkml:channelProperties>
          <inkml:channelProperty channel="X" name="resolution" value="95.52325" units="1/cm"/>
          <inkml:channelProperty channel="Y" name="resolution" value="55.95855" units="1/cm"/>
          <inkml:channelProperty channel="T" name="resolution" value="1" units="1/dev"/>
        </inkml:channelProperties>
      </inkml:inkSource>
      <inkml:timestamp xml:id="ts0" timeString="2017-05-14T12:47:19.315"/>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26 0,'25'0'16,"1"0"-1,0 0 1,-1 0-1,27 0 1,-1 0 0,-25 0 15,-1 0-15,1 0 15,-1 0-16,1 0 1,0 0 0,-1 0-1,1 0 1,0 0 0,-1 0-1,1 0 1,25 0 15,-25 0 16,0 0-31,25 0 15,-25 0 0,-1 0-15,1 0-1,25-26 63</inkml:trace>
</inkml:ink>
</file>

<file path=ppt/ink/ink4.xml><?xml version="1.0" encoding="utf-8"?>
<inkml:ink xmlns:inkml="http://www.w3.org/2003/InkML">
  <inkml:definitions>
    <inkml:context xml:id="ctx0">
      <inkml:inkSource xml:id="inkSrc0">
        <inkml:traceFormat>
          <inkml:channel name="X" type="integer" max="3286" units="cm"/>
          <inkml:channel name="Y" type="integer" max="1080" units="cm"/>
          <inkml:channel name="T" type="integer" max="2.14748E9" units="dev"/>
        </inkml:traceFormat>
        <inkml:channelProperties>
          <inkml:channelProperty channel="X" name="resolution" value="95.52325" units="1/cm"/>
          <inkml:channelProperty channel="Y" name="resolution" value="55.95855" units="1/cm"/>
          <inkml:channelProperty channel="T" name="resolution" value="1" units="1/dev"/>
        </inkml:channelProperties>
      </inkml:inkSource>
      <inkml:timestamp xml:id="ts0" timeString="2017-05-14T12:47:21.185"/>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25 0,'25'-25'78,"1"25"-78,0 0 63,-1 0-63,1 0 16,0 0-1,-1 0 1,1 0-16,51 0 47,-52 0-32,27 25 17,-27-25-32,1 0 31,0 0-16,-1 0 17,1 0-32,0 0 78,-1 0-63,1 0 32,0 0 16</inkml:trace>
</inkml:ink>
</file>

<file path=ppt/ink/ink5.xml><?xml version="1.0" encoding="utf-8"?>
<inkml:ink xmlns:inkml="http://www.w3.org/2003/InkML">
  <inkml:definitions>
    <inkml:context xml:id="ctx0">
      <inkml:inkSource xml:id="inkSrc0">
        <inkml:traceFormat>
          <inkml:channel name="X" type="integer" max="3286" units="cm"/>
          <inkml:channel name="Y" type="integer" max="1080" units="cm"/>
          <inkml:channel name="T" type="integer" max="2.14748E9" units="dev"/>
        </inkml:traceFormat>
        <inkml:channelProperties>
          <inkml:channelProperty channel="X" name="resolution" value="95.52325" units="1/cm"/>
          <inkml:channelProperty channel="Y" name="resolution" value="55.95855" units="1/cm"/>
          <inkml:channelProperty channel="T" name="resolution" value="1" units="1/dev"/>
        </inkml:channelProperties>
      </inkml:inkSource>
      <inkml:timestamp xml:id="ts0" timeString="2017-05-14T12:47:22.921"/>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77 0,'25'-25'47,"1"25"-47,25 0 15,1-26 16,-27 0 32,1 26-63,0 0 31,-1 0-15,1 0-1,-1 0 1,1 0-16,0 0 16,-1 0-1,27 0 1,-1 0 0,-25 0 15,-1 0-16,27 0 32</inkml:trace>
</inkml:ink>
</file>

<file path=ppt/ink/ink6.xml><?xml version="1.0" encoding="utf-8"?>
<inkml:ink xmlns:inkml="http://www.w3.org/2003/InkML">
  <inkml:definitions>
    <inkml:context xml:id="ctx0">
      <inkml:inkSource xml:id="inkSrc0">
        <inkml:traceFormat>
          <inkml:channel name="X" type="integer" max="3286" units="cm"/>
          <inkml:channel name="Y" type="integer" max="1080" units="cm"/>
          <inkml:channel name="T" type="integer" max="2.14748E9" units="dev"/>
        </inkml:traceFormat>
        <inkml:channelProperties>
          <inkml:channelProperty channel="X" name="resolution" value="95.52325" units="1/cm"/>
          <inkml:channelProperty channel="Y" name="resolution" value="55.95855" units="1/cm"/>
          <inkml:channelProperty channel="T" name="resolution" value="1" units="1/dev"/>
        </inkml:channelProperties>
      </inkml:inkSource>
      <inkml:timestamp xml:id="ts0" timeString="2017-05-14T12:47:28.716"/>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0 0,'52'0'15,"-1"0"126,-25 0-125,-1 0 15,78 0-16,-77 0 1,-1 0 0,1 0 15,0 0-15,-1 0-1,1 0 16,0 0-31,25 0 16,-25 0 0,-1 0-1,26 0-15,-25 0 32,0 0-17,-1 0 1,1 0-1,0 0 1,-1 0 15,1 0-15,25 0-16,-25 0 16,25 0-1,-25 0 1,0 0-16,-1 0 15,1 0 1,0 0 0,-1 0 15,1 0-15,0 0 30,-1 0 17</inkml:trace>
</inkml:ink>
</file>

<file path=ppt/ink/ink7.xml><?xml version="1.0" encoding="utf-8"?>
<inkml:ink xmlns:inkml="http://www.w3.org/2003/InkML">
  <inkml:definitions>
    <inkml:context xml:id="ctx0">
      <inkml:inkSource xml:id="inkSrc0">
        <inkml:traceFormat>
          <inkml:channel name="X" type="integer" max="3286" units="cm"/>
          <inkml:channel name="Y" type="integer" max="1080" units="cm"/>
          <inkml:channel name="T" type="integer" max="2.14748E9" units="dev"/>
        </inkml:traceFormat>
        <inkml:channelProperties>
          <inkml:channelProperty channel="X" name="resolution" value="95.52325" units="1/cm"/>
          <inkml:channelProperty channel="Y" name="resolution" value="55.95855" units="1/cm"/>
          <inkml:channelProperty channel="T" name="resolution" value="1" units="1/dev"/>
        </inkml:channelProperties>
      </inkml:inkSource>
      <inkml:timestamp xml:id="ts0" timeString="2017-05-14T12:47:36.398"/>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0 180 0,'25'-26'110,"1"0"-48,0 1-30,-1 25-17,27 0 1,-1 0-1,0-26 1,1 26 0,-1 0 15,0-26 16,-25 26 0,0 0-16,-1 0 16,1 0-32,0-25 1,25 25 47,0-26-32,1 26 16,-27 0 0,1 0-16,-1 0 31</inkml:trace>
</inkml:ink>
</file>

<file path=ppt/ink/ink8.xml><?xml version="1.0" encoding="utf-8"?>
<inkml:ink xmlns:inkml="http://www.w3.org/2003/InkML">
  <inkml:definitions>
    <inkml:context xml:id="ctx0">
      <inkml:inkSource xml:id="inkSrc0">
        <inkml:traceFormat>
          <inkml:channel name="X" type="integer" max="3286" units="cm"/>
          <inkml:channel name="Y" type="integer" max="1080" units="cm"/>
          <inkml:channel name="T" type="integer" max="2.14748E9" units="dev"/>
        </inkml:traceFormat>
        <inkml:channelProperties>
          <inkml:channelProperty channel="X" name="resolution" value="95.52325" units="1/cm"/>
          <inkml:channelProperty channel="Y" name="resolution" value="55.95855" units="1/cm"/>
          <inkml:channelProperty channel="T" name="resolution" value="1" units="1/dev"/>
        </inkml:channelProperties>
      </inkml:inkSource>
      <inkml:timestamp xml:id="ts0" timeString="2017-05-14T12:47:38.179"/>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0 0,'25'0'0,"1"0"16,0 0 15,-1 0-15,1 0-16,0 0 31,-1 0 0,1 0 0,0 0-15,25 0 0,0 0 15,1 26 0,-27-26-15,1 0-1,0 0 1,-1 0 15,1 0-15,0 0 15,-1 0-15,27 0 15</inkml:trace>
</inkml:ink>
</file>

<file path=ppt/ink/ink9.xml><?xml version="1.0" encoding="utf-8"?>
<inkml:ink xmlns:inkml="http://www.w3.org/2003/InkML">
  <inkml:definitions>
    <inkml:context xml:id="ctx0">
      <inkml:inkSource xml:id="inkSrc0">
        <inkml:traceFormat>
          <inkml:channel name="X" type="integer" max="3286" units="cm"/>
          <inkml:channel name="Y" type="integer" max="1080" units="cm"/>
          <inkml:channel name="T" type="integer" max="2.14748E9" units="dev"/>
        </inkml:traceFormat>
        <inkml:channelProperties>
          <inkml:channelProperty channel="X" name="resolution" value="95.52325" units="1/cm"/>
          <inkml:channelProperty channel="Y" name="resolution" value="55.95855" units="1/cm"/>
          <inkml:channelProperty channel="T" name="resolution" value="1" units="1/dev"/>
        </inkml:channelProperties>
      </inkml:inkSource>
      <inkml:timestamp xml:id="ts0" timeString="2017-05-14T12:47:40.544"/>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77 0,'26'-26'63,"-1"26"-16,1 0-16,0 0 0,-1 0-15,1 0-1,0 0-15,-1 0 16,1 0 15,0 0-15,-1 0-1,1 0-15,25 0 32,-25 0-1,0 0-15,-1 0 15,1 0 0,0 0-15,-1-25 15,1 25-15,0 0 30,-1 0-30,1-26 109,0 26-125,25 0 47</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7C06691-75C4-4291-B551-1FE802889777}" type="datetimeFigureOut">
              <a:rPr lang="en-US" smtClean="0"/>
              <a:t>5/14/2017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2D04D9C-B746-4C99-B05A-74691110877C}" type="slidenum">
              <a:rPr lang="en-US" smtClean="0"/>
              <a:t>‹#›</a:t>
            </a:fld>
            <a:endParaRPr lang="en-US"/>
          </a:p>
        </p:txBody>
      </p:sp>
    </p:spTree>
    <p:extLst>
      <p:ext uri="{BB962C8B-B14F-4D97-AF65-F5344CB8AC3E}">
        <p14:creationId xmlns:p14="http://schemas.microsoft.com/office/powerpoint/2010/main" val="3253097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D04D9C-B746-4C99-B05A-74691110877C}" type="slidenum">
              <a:rPr lang="en-US" smtClean="0"/>
              <a:t>11</a:t>
            </a:fld>
            <a:endParaRPr lang="en-US"/>
          </a:p>
        </p:txBody>
      </p:sp>
    </p:spTree>
    <p:extLst>
      <p:ext uri="{BB962C8B-B14F-4D97-AF65-F5344CB8AC3E}">
        <p14:creationId xmlns:p14="http://schemas.microsoft.com/office/powerpoint/2010/main" val="1657354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slide is the genealogy chart showing the lineage of Jesus</a:t>
            </a:r>
          </a:p>
        </p:txBody>
      </p:sp>
      <p:sp>
        <p:nvSpPr>
          <p:cNvPr id="4" name="Slide Number Placeholder 3"/>
          <p:cNvSpPr>
            <a:spLocks noGrp="1"/>
          </p:cNvSpPr>
          <p:nvPr>
            <p:ph type="sldNum" sz="quarter" idx="10"/>
          </p:nvPr>
        </p:nvSpPr>
        <p:spPr/>
        <p:txBody>
          <a:bodyPr/>
          <a:lstStyle/>
          <a:p>
            <a:fld id="{32D04D9C-B746-4C99-B05A-74691110877C}" type="slidenum">
              <a:rPr lang="en-US" smtClean="0"/>
              <a:t>12</a:t>
            </a:fld>
            <a:endParaRPr lang="en-US"/>
          </a:p>
        </p:txBody>
      </p:sp>
    </p:spTree>
    <p:extLst>
      <p:ext uri="{BB962C8B-B14F-4D97-AF65-F5344CB8AC3E}">
        <p14:creationId xmlns:p14="http://schemas.microsoft.com/office/powerpoint/2010/main" val="942219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slide is the genealogy chart showing the lineage of Jesus</a:t>
            </a:r>
          </a:p>
        </p:txBody>
      </p:sp>
      <p:sp>
        <p:nvSpPr>
          <p:cNvPr id="4" name="Slide Number Placeholder 3"/>
          <p:cNvSpPr>
            <a:spLocks noGrp="1"/>
          </p:cNvSpPr>
          <p:nvPr>
            <p:ph type="sldNum" sz="quarter" idx="10"/>
          </p:nvPr>
        </p:nvSpPr>
        <p:spPr/>
        <p:txBody>
          <a:bodyPr/>
          <a:lstStyle/>
          <a:p>
            <a:fld id="{32D04D9C-B746-4C99-B05A-74691110877C}" type="slidenum">
              <a:rPr lang="en-US" smtClean="0"/>
              <a:t>13</a:t>
            </a:fld>
            <a:endParaRPr lang="en-US"/>
          </a:p>
        </p:txBody>
      </p:sp>
    </p:spTree>
    <p:extLst>
      <p:ext uri="{BB962C8B-B14F-4D97-AF65-F5344CB8AC3E}">
        <p14:creationId xmlns:p14="http://schemas.microsoft.com/office/powerpoint/2010/main" val="1274622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D04D9C-B746-4C99-B05A-74691110877C}" type="slidenum">
              <a:rPr lang="en-US" smtClean="0"/>
              <a:t>14</a:t>
            </a:fld>
            <a:endParaRPr lang="en-US"/>
          </a:p>
        </p:txBody>
      </p:sp>
    </p:spTree>
    <p:extLst>
      <p:ext uri="{BB962C8B-B14F-4D97-AF65-F5344CB8AC3E}">
        <p14:creationId xmlns:p14="http://schemas.microsoft.com/office/powerpoint/2010/main" val="3475800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D04D9C-B746-4C99-B05A-74691110877C}" type="slidenum">
              <a:rPr lang="en-US" smtClean="0"/>
              <a:t>15</a:t>
            </a:fld>
            <a:endParaRPr lang="en-US"/>
          </a:p>
        </p:txBody>
      </p:sp>
    </p:spTree>
    <p:extLst>
      <p:ext uri="{BB962C8B-B14F-4D97-AF65-F5344CB8AC3E}">
        <p14:creationId xmlns:p14="http://schemas.microsoft.com/office/powerpoint/2010/main" val="4029063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D94417-2E97-4C59-9D31-8F60F91C0868}" type="datetimeFigureOut">
              <a:rPr lang="en-US" smtClean="0"/>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4171850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449244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864263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12562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D94417-2E97-4C59-9D31-8F60F91C0868}" type="datetimeFigureOut">
              <a:rPr lang="en-US" smtClean="0"/>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715494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D94417-2E97-4C59-9D31-8F60F91C0868}" type="datetimeFigureOut">
              <a:rPr lang="en-US" smtClean="0"/>
              <a:t>5/14/2017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02467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D94417-2E97-4C59-9D31-8F60F91C0868}" type="datetimeFigureOut">
              <a:rPr lang="en-US" smtClean="0"/>
              <a:t>5/14/2017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422096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D94417-2E97-4C59-9D31-8F60F91C0868}" type="datetimeFigureOut">
              <a:rPr lang="en-US" smtClean="0"/>
              <a:t>5/14/2017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24193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94417-2E97-4C59-9D31-8F60F91C0868}" type="datetimeFigureOut">
              <a:rPr lang="en-US" smtClean="0"/>
              <a:t>5/14/2017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296806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D94417-2E97-4C59-9D31-8F60F91C0868}" type="datetimeFigureOut">
              <a:rPr lang="en-US" smtClean="0"/>
              <a:t>5/14/2017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359228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D94417-2E97-4C59-9D31-8F60F91C0868}" type="datetimeFigureOut">
              <a:rPr lang="en-US" smtClean="0"/>
              <a:t>5/14/2017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093254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94417-2E97-4C59-9D31-8F60F91C0868}" type="datetimeFigureOut">
              <a:rPr lang="en-US" smtClean="0"/>
              <a:t>5/14/2017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78659-829C-4542-8B92-8668F7478378}" type="slidenum">
              <a:rPr lang="en-US" smtClean="0"/>
              <a:t>‹#›</a:t>
            </a:fld>
            <a:endParaRPr lang="en-US"/>
          </a:p>
        </p:txBody>
      </p:sp>
    </p:spTree>
    <p:extLst>
      <p:ext uri="{BB962C8B-B14F-4D97-AF65-F5344CB8AC3E}">
        <p14:creationId xmlns:p14="http://schemas.microsoft.com/office/powerpoint/2010/main" val="2033935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5.emf"/><Relationship Id="rId13" Type="http://schemas.openxmlformats.org/officeDocument/2006/relationships/customXml" Target="../ink/ink5.xml"/><Relationship Id="rId18" Type="http://schemas.openxmlformats.org/officeDocument/2006/relationships/image" Target="../media/image10.emf"/><Relationship Id="rId26" Type="http://schemas.openxmlformats.org/officeDocument/2006/relationships/image" Target="../media/image14.emf"/><Relationship Id="rId3" Type="http://schemas.openxmlformats.org/officeDocument/2006/relationships/image" Target="../media/image2.jpg"/><Relationship Id="rId21" Type="http://schemas.openxmlformats.org/officeDocument/2006/relationships/customXml" Target="../ink/ink9.xml"/><Relationship Id="rId7" Type="http://schemas.openxmlformats.org/officeDocument/2006/relationships/customXml" Target="../ink/ink2.xml"/><Relationship Id="rId12" Type="http://schemas.openxmlformats.org/officeDocument/2006/relationships/image" Target="../media/image7.emf"/><Relationship Id="rId17" Type="http://schemas.openxmlformats.org/officeDocument/2006/relationships/customXml" Target="../ink/ink7.xml"/><Relationship Id="rId25" Type="http://schemas.openxmlformats.org/officeDocument/2006/relationships/customXml" Target="../ink/ink11.xml"/><Relationship Id="rId2" Type="http://schemas.openxmlformats.org/officeDocument/2006/relationships/notesSlide" Target="../notesSlides/notesSlide4.xml"/><Relationship Id="rId16" Type="http://schemas.openxmlformats.org/officeDocument/2006/relationships/image" Target="../media/image9.emf"/><Relationship Id="rId20" Type="http://schemas.openxmlformats.org/officeDocument/2006/relationships/image" Target="../media/image11.emf"/><Relationship Id="rId1" Type="http://schemas.openxmlformats.org/officeDocument/2006/relationships/slideLayout" Target="../slideLayouts/slideLayout1.xml"/><Relationship Id="rId6" Type="http://schemas.openxmlformats.org/officeDocument/2006/relationships/image" Target="../media/image4.emf"/><Relationship Id="rId11" Type="http://schemas.openxmlformats.org/officeDocument/2006/relationships/customXml" Target="../ink/ink4.xml"/><Relationship Id="rId24" Type="http://schemas.openxmlformats.org/officeDocument/2006/relationships/image" Target="../media/image13.emf"/><Relationship Id="rId5" Type="http://schemas.openxmlformats.org/officeDocument/2006/relationships/customXml" Target="../ink/ink1.xml"/><Relationship Id="rId15" Type="http://schemas.openxmlformats.org/officeDocument/2006/relationships/customXml" Target="../ink/ink6.xml"/><Relationship Id="rId23" Type="http://schemas.openxmlformats.org/officeDocument/2006/relationships/customXml" Target="../ink/ink10.xml"/><Relationship Id="rId28" Type="http://schemas.openxmlformats.org/officeDocument/2006/relationships/image" Target="../media/image15.emf"/><Relationship Id="rId10" Type="http://schemas.openxmlformats.org/officeDocument/2006/relationships/image" Target="../media/image6.emf"/><Relationship Id="rId19" Type="http://schemas.openxmlformats.org/officeDocument/2006/relationships/customXml" Target="../ink/ink8.xml"/><Relationship Id="rId4" Type="http://schemas.openxmlformats.org/officeDocument/2006/relationships/image" Target="../media/image3.png"/><Relationship Id="rId9" Type="http://schemas.openxmlformats.org/officeDocument/2006/relationships/customXml" Target="../ink/ink3.xml"/><Relationship Id="rId14" Type="http://schemas.openxmlformats.org/officeDocument/2006/relationships/image" Target="../media/image8.emf"/><Relationship Id="rId22" Type="http://schemas.openxmlformats.org/officeDocument/2006/relationships/image" Target="../media/image12.emf"/><Relationship Id="rId27" Type="http://schemas.openxmlformats.org/officeDocument/2006/relationships/customXml" Target="../ink/ink1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0796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029692"/>
            <a:ext cx="11077303" cy="5509200"/>
          </a:xfrm>
          <a:prstGeom prst="rect">
            <a:avLst/>
          </a:prstGeom>
          <a:noFill/>
        </p:spPr>
        <p:txBody>
          <a:bodyPr wrap="square" rtlCol="0">
            <a:spAutoFit/>
          </a:bodyPr>
          <a:lstStyle/>
          <a:p>
            <a:r>
              <a:rPr lang="en-US" sz="3200" b="1" dirty="0">
                <a:solidFill>
                  <a:srgbClr val="FFC000"/>
                </a:solidFill>
                <a:latin typeface="Cambria" panose="02040503050406030204" pitchFamily="18" charset="0"/>
              </a:rPr>
              <a:t>19</a:t>
            </a:r>
            <a:r>
              <a:rPr lang="en-US" sz="3200" b="1" dirty="0">
                <a:solidFill>
                  <a:schemeClr val="bg1"/>
                </a:solidFill>
                <a:latin typeface="Cambria" panose="02040503050406030204" pitchFamily="18" charset="0"/>
              </a:rPr>
              <a:t> So the two of them continued on their journey. When they came to Bethlehem, the entire town was excited by their arrival. “Is it really Naomi?” the women asked.</a:t>
            </a:r>
          </a:p>
          <a:p>
            <a:r>
              <a:rPr lang="en-US" sz="3200" b="1" dirty="0">
                <a:solidFill>
                  <a:srgbClr val="FFC000"/>
                </a:solidFill>
                <a:latin typeface="Cambria" panose="02040503050406030204" pitchFamily="18" charset="0"/>
              </a:rPr>
              <a:t>20</a:t>
            </a:r>
            <a:r>
              <a:rPr lang="en-US" sz="3200" b="1" dirty="0">
                <a:solidFill>
                  <a:schemeClr val="bg1"/>
                </a:solidFill>
                <a:latin typeface="Cambria" panose="02040503050406030204" pitchFamily="18" charset="0"/>
              </a:rPr>
              <a:t> “Don’t call me Naomi,” she responded. “Instead, call me Mara, for the Almighty has made life very bitter for me. </a:t>
            </a:r>
            <a:r>
              <a:rPr lang="en-US" sz="3200" b="1" dirty="0">
                <a:solidFill>
                  <a:srgbClr val="FFC000"/>
                </a:solidFill>
                <a:latin typeface="Cambria" panose="02040503050406030204" pitchFamily="18" charset="0"/>
              </a:rPr>
              <a:t>21</a:t>
            </a:r>
            <a:r>
              <a:rPr lang="en-US" sz="3200" b="1" dirty="0">
                <a:solidFill>
                  <a:schemeClr val="bg1"/>
                </a:solidFill>
                <a:latin typeface="Cambria" panose="02040503050406030204" pitchFamily="18" charset="0"/>
              </a:rPr>
              <a:t> I went away full, but the Lord has brought me home empty. Why call me Naomi when the Lord has caused me to suffer and the Almighty has sent such tragedy upon me?”</a:t>
            </a:r>
          </a:p>
          <a:p>
            <a:r>
              <a:rPr lang="en-US" sz="3200" b="1" dirty="0">
                <a:solidFill>
                  <a:srgbClr val="FFC000"/>
                </a:solidFill>
                <a:latin typeface="Cambria" panose="02040503050406030204" pitchFamily="18" charset="0"/>
              </a:rPr>
              <a:t>22</a:t>
            </a:r>
            <a:r>
              <a:rPr lang="en-US" sz="3200" b="1" dirty="0">
                <a:solidFill>
                  <a:schemeClr val="bg1"/>
                </a:solidFill>
                <a:latin typeface="Cambria" panose="02040503050406030204" pitchFamily="18" charset="0"/>
              </a:rPr>
              <a:t> So Naomi returned from Moab, accompanied by her daughter-in-law Ruth, the young Moabite woman. They arrived in Bethlehem </a:t>
            </a:r>
          </a:p>
        </p:txBody>
      </p:sp>
      <p:sp>
        <p:nvSpPr>
          <p:cNvPr id="10" name="TextBox 9"/>
          <p:cNvSpPr txBox="1"/>
          <p:nvPr/>
        </p:nvSpPr>
        <p:spPr>
          <a:xfrm>
            <a:off x="426719" y="359136"/>
            <a:ext cx="11077303" cy="584775"/>
          </a:xfrm>
          <a:prstGeom prst="rect">
            <a:avLst/>
          </a:prstGeom>
          <a:noFill/>
        </p:spPr>
        <p:txBody>
          <a:bodyPr wrap="square" rtlCol="0">
            <a:spAutoFit/>
          </a:bodyPr>
          <a:lstStyle/>
          <a:p>
            <a:r>
              <a:rPr lang="en-US" sz="3200" b="1" dirty="0">
                <a:solidFill>
                  <a:srgbClr val="FFC000"/>
                </a:solidFill>
                <a:effectLst>
                  <a:outerShdw blurRad="50800" dist="38100" dir="10800000" algn="r" rotWithShape="0">
                    <a:prstClr val="black">
                      <a:alpha val="40000"/>
                    </a:prstClr>
                  </a:outerShdw>
                </a:effectLst>
                <a:latin typeface="Cambria" panose="02040503050406030204" pitchFamily="18" charset="0"/>
              </a:rPr>
              <a:t>Ruth 1:1-22 NLT (New Living Translation)</a:t>
            </a:r>
          </a:p>
        </p:txBody>
      </p:sp>
    </p:spTree>
    <p:extLst>
      <p:ext uri="{BB962C8B-B14F-4D97-AF65-F5344CB8AC3E}">
        <p14:creationId xmlns:p14="http://schemas.microsoft.com/office/powerpoint/2010/main" val="4068154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34" name="Rectangle 3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539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indoor, wall, sitting&#10;&#10;Description generated with high confidenc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809" y="648854"/>
            <a:ext cx="10843491" cy="5560291"/>
          </a:xfrm>
          <a:prstGeom prst="rect">
            <a:avLst/>
          </a:prstGeom>
        </p:spPr>
      </p:pic>
      <p:sp>
        <p:nvSpPr>
          <p:cNvPr id="4" name="TextBox 3"/>
          <p:cNvSpPr txBox="1"/>
          <p:nvPr/>
        </p:nvSpPr>
        <p:spPr>
          <a:xfrm>
            <a:off x="2935937" y="1980140"/>
            <a:ext cx="6338595" cy="1754326"/>
          </a:xfrm>
          <a:prstGeom prst="rect">
            <a:avLst/>
          </a:prstGeom>
          <a:noFill/>
        </p:spPr>
        <p:txBody>
          <a:bodyPr wrap="none" rtlCol="0">
            <a:spAutoFit/>
          </a:bodyPr>
          <a:lstStyle/>
          <a:p>
            <a:pPr algn="ctr"/>
            <a:r>
              <a:rPr lang="en-US" sz="5400" dirty="0">
                <a:solidFill>
                  <a:srgbClr val="FFC000"/>
                </a:solidFill>
                <a:latin typeface="CantoraOne" panose="02010602040000000003" pitchFamily="2" charset="0"/>
              </a:rPr>
              <a:t>* God is a Work </a:t>
            </a:r>
          </a:p>
          <a:p>
            <a:pPr algn="ctr"/>
            <a:r>
              <a:rPr lang="en-US" sz="5400" dirty="0">
                <a:solidFill>
                  <a:srgbClr val="FFC000"/>
                </a:solidFill>
                <a:latin typeface="CantoraOne" panose="02010602040000000003" pitchFamily="2" charset="0"/>
              </a:rPr>
              <a:t>in the </a:t>
            </a:r>
            <a:r>
              <a:rPr lang="en-US" sz="5400" u="sng" dirty="0">
                <a:solidFill>
                  <a:srgbClr val="FFC000"/>
                </a:solidFill>
                <a:latin typeface="CantoraOne" panose="02010602040000000003" pitchFamily="2" charset="0"/>
              </a:rPr>
              <a:t>Worst of Times</a:t>
            </a:r>
          </a:p>
        </p:txBody>
      </p:sp>
    </p:spTree>
    <p:extLst>
      <p:ext uri="{BB962C8B-B14F-4D97-AF65-F5344CB8AC3E}">
        <p14:creationId xmlns:p14="http://schemas.microsoft.com/office/powerpoint/2010/main" val="2856153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029692"/>
            <a:ext cx="11077303" cy="4524315"/>
          </a:xfrm>
          <a:prstGeom prst="rect">
            <a:avLst/>
          </a:prstGeom>
          <a:noFill/>
        </p:spPr>
        <p:txBody>
          <a:bodyPr wrap="square" rtlCol="0">
            <a:spAutoFit/>
          </a:bodyPr>
          <a:lstStyle/>
          <a:p>
            <a:r>
              <a:rPr lang="en-US" sz="3200" b="1" dirty="0">
                <a:solidFill>
                  <a:srgbClr val="FFC000"/>
                </a:solidFill>
                <a:latin typeface="Cambria" panose="02040503050406030204" pitchFamily="18" charset="0"/>
              </a:rPr>
              <a:t>13</a:t>
            </a:r>
            <a:r>
              <a:rPr lang="en-US" sz="3200" b="1" dirty="0">
                <a:solidFill>
                  <a:schemeClr val="bg1"/>
                </a:solidFill>
                <a:latin typeface="Cambria" panose="02040503050406030204" pitchFamily="18" charset="0"/>
              </a:rPr>
              <a:t> So Boaz took Ruth into his home, and she became his wife. When he slept with her, the Lord enabled her to become pregnant, and she gave birth to a son. </a:t>
            </a:r>
          </a:p>
          <a:p>
            <a:r>
              <a:rPr lang="en-US" sz="3200" b="1" dirty="0">
                <a:solidFill>
                  <a:srgbClr val="FFC000"/>
                </a:solidFill>
                <a:latin typeface="Cambria" panose="02040503050406030204" pitchFamily="18" charset="0"/>
              </a:rPr>
              <a:t>14</a:t>
            </a:r>
            <a:r>
              <a:rPr lang="en-US" sz="3200" b="1" dirty="0">
                <a:solidFill>
                  <a:schemeClr val="bg1"/>
                </a:solidFill>
                <a:latin typeface="Cambria" panose="02040503050406030204" pitchFamily="18" charset="0"/>
              </a:rPr>
              <a:t> Then the women of the town said to Naomi, “Praise the Lord, who has now provided a redeemer for your family! May this child be famous in Israel. </a:t>
            </a:r>
          </a:p>
          <a:p>
            <a:r>
              <a:rPr lang="en-US" sz="3200" b="1" dirty="0">
                <a:solidFill>
                  <a:srgbClr val="FFC000"/>
                </a:solidFill>
                <a:latin typeface="Cambria" panose="02040503050406030204" pitchFamily="18" charset="0"/>
              </a:rPr>
              <a:t>15</a:t>
            </a:r>
            <a:r>
              <a:rPr lang="en-US" sz="3200" b="1" dirty="0">
                <a:solidFill>
                  <a:schemeClr val="bg1"/>
                </a:solidFill>
                <a:latin typeface="Cambria" panose="02040503050406030204" pitchFamily="18" charset="0"/>
              </a:rPr>
              <a:t> May he restore your youth and care for you in your old age. For he is the son of your daughter-in-law who loves you and has been better to you than seven sons!”</a:t>
            </a:r>
          </a:p>
        </p:txBody>
      </p:sp>
      <p:sp>
        <p:nvSpPr>
          <p:cNvPr id="10" name="TextBox 9"/>
          <p:cNvSpPr txBox="1"/>
          <p:nvPr/>
        </p:nvSpPr>
        <p:spPr>
          <a:xfrm>
            <a:off x="426719" y="359136"/>
            <a:ext cx="11077303" cy="584775"/>
          </a:xfrm>
          <a:prstGeom prst="rect">
            <a:avLst/>
          </a:prstGeom>
          <a:noFill/>
        </p:spPr>
        <p:txBody>
          <a:bodyPr wrap="square" rtlCol="0">
            <a:spAutoFit/>
          </a:bodyPr>
          <a:lstStyle/>
          <a:p>
            <a:r>
              <a:rPr lang="en-US" sz="3200" b="1" dirty="0">
                <a:solidFill>
                  <a:srgbClr val="FFC000"/>
                </a:solidFill>
                <a:effectLst>
                  <a:outerShdw blurRad="50800" dist="38100" dir="10800000" algn="r" rotWithShape="0">
                    <a:prstClr val="black">
                      <a:alpha val="40000"/>
                    </a:prstClr>
                  </a:outerShdw>
                </a:effectLst>
                <a:latin typeface="Cambria" panose="02040503050406030204" pitchFamily="18" charset="0"/>
              </a:rPr>
              <a:t>Ruth 4:17 NLT (New Living Translation)</a:t>
            </a:r>
          </a:p>
        </p:txBody>
      </p:sp>
    </p:spTree>
    <p:extLst>
      <p:ext uri="{BB962C8B-B14F-4D97-AF65-F5344CB8AC3E}">
        <p14:creationId xmlns:p14="http://schemas.microsoft.com/office/powerpoint/2010/main" val="1998811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029692"/>
            <a:ext cx="11077303" cy="4524315"/>
          </a:xfrm>
          <a:prstGeom prst="rect">
            <a:avLst/>
          </a:prstGeom>
          <a:noFill/>
        </p:spPr>
        <p:txBody>
          <a:bodyPr wrap="square" rtlCol="0">
            <a:spAutoFit/>
          </a:bodyPr>
          <a:lstStyle/>
          <a:p>
            <a:r>
              <a:rPr lang="en-US" sz="3200" b="1" dirty="0">
                <a:solidFill>
                  <a:srgbClr val="FFC000"/>
                </a:solidFill>
                <a:latin typeface="Cambria" panose="02040503050406030204" pitchFamily="18" charset="0"/>
              </a:rPr>
              <a:t>13</a:t>
            </a:r>
            <a:r>
              <a:rPr lang="en-US" sz="3200" b="1" dirty="0">
                <a:solidFill>
                  <a:schemeClr val="bg1"/>
                </a:solidFill>
                <a:latin typeface="Cambria" panose="02040503050406030204" pitchFamily="18" charset="0"/>
              </a:rPr>
              <a:t> So Boaz took Ruth into his home, and she became his wife. When he slept with her, the Lord enabled her to become pregnant, and she gave birth to a son. </a:t>
            </a:r>
          </a:p>
          <a:p>
            <a:r>
              <a:rPr lang="en-US" sz="3200" b="1" dirty="0">
                <a:solidFill>
                  <a:srgbClr val="FFC000"/>
                </a:solidFill>
                <a:latin typeface="Cambria" panose="02040503050406030204" pitchFamily="18" charset="0"/>
              </a:rPr>
              <a:t>14</a:t>
            </a:r>
            <a:r>
              <a:rPr lang="en-US" sz="3200" b="1" dirty="0">
                <a:solidFill>
                  <a:schemeClr val="bg1"/>
                </a:solidFill>
                <a:latin typeface="Cambria" panose="02040503050406030204" pitchFamily="18" charset="0"/>
              </a:rPr>
              <a:t> Then the women of the town said to Naomi, “Praise the Lord, who has now provided a redeemer for your family! May this child be famous in Israel. </a:t>
            </a:r>
          </a:p>
          <a:p>
            <a:r>
              <a:rPr lang="en-US" sz="3200" b="1" dirty="0">
                <a:solidFill>
                  <a:srgbClr val="FFC000"/>
                </a:solidFill>
                <a:latin typeface="Cambria" panose="02040503050406030204" pitchFamily="18" charset="0"/>
              </a:rPr>
              <a:t>15</a:t>
            </a:r>
            <a:r>
              <a:rPr lang="en-US" sz="3200" b="1" dirty="0">
                <a:solidFill>
                  <a:schemeClr val="bg1"/>
                </a:solidFill>
                <a:latin typeface="Cambria" panose="02040503050406030204" pitchFamily="18" charset="0"/>
              </a:rPr>
              <a:t> May he restore your youth and care for you in your old age. For he is the son of your daughter-in-law who loves you and has been better to you than seven sons!”</a:t>
            </a:r>
          </a:p>
        </p:txBody>
      </p:sp>
      <p:sp>
        <p:nvSpPr>
          <p:cNvPr id="10" name="TextBox 9"/>
          <p:cNvSpPr txBox="1"/>
          <p:nvPr/>
        </p:nvSpPr>
        <p:spPr>
          <a:xfrm>
            <a:off x="426719" y="359136"/>
            <a:ext cx="11077303" cy="584775"/>
          </a:xfrm>
          <a:prstGeom prst="rect">
            <a:avLst/>
          </a:prstGeom>
          <a:noFill/>
        </p:spPr>
        <p:txBody>
          <a:bodyPr wrap="square" rtlCol="0">
            <a:spAutoFit/>
          </a:bodyPr>
          <a:lstStyle/>
          <a:p>
            <a:r>
              <a:rPr lang="en-US" sz="3200" b="1" dirty="0">
                <a:solidFill>
                  <a:srgbClr val="FFC000"/>
                </a:solidFill>
                <a:effectLst>
                  <a:outerShdw blurRad="50800" dist="38100" dir="10800000" algn="r" rotWithShape="0">
                    <a:prstClr val="black">
                      <a:alpha val="40000"/>
                    </a:prstClr>
                  </a:outerShdw>
                </a:effectLst>
                <a:latin typeface="Cambria" panose="02040503050406030204" pitchFamily="18" charset="0"/>
              </a:rPr>
              <a:t>Ruth 4:17 NLT (New Living Translation)</a:t>
            </a:r>
          </a:p>
        </p:txBody>
      </p:sp>
    </p:spTree>
    <p:extLst>
      <p:ext uri="{BB962C8B-B14F-4D97-AF65-F5344CB8AC3E}">
        <p14:creationId xmlns:p14="http://schemas.microsoft.com/office/powerpoint/2010/main" val="1147370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34" name="Rectangle 3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539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indoor, wall, sitting&#10;&#10;Description generated with high confidenc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809" y="648854"/>
            <a:ext cx="10843491" cy="5560291"/>
          </a:xfrm>
          <a:prstGeom prst="rect">
            <a:avLst/>
          </a:prstGeom>
        </p:spPr>
      </p:pic>
      <p:pic>
        <p:nvPicPr>
          <p:cNvPr id="2" name="Picture 1"/>
          <p:cNvPicPr>
            <a:picLocks noChangeAspect="1"/>
          </p:cNvPicPr>
          <p:nvPr/>
        </p:nvPicPr>
        <p:blipFill>
          <a:blip r:embed="rId4"/>
          <a:stretch>
            <a:fillRect/>
          </a:stretch>
        </p:blipFill>
        <p:spPr>
          <a:xfrm>
            <a:off x="2222540" y="785092"/>
            <a:ext cx="7346225" cy="4673599"/>
          </a:xfrm>
          <a:prstGeom prst="rect">
            <a:avLst/>
          </a:prstGeom>
        </p:spPr>
      </p:pic>
      <mc:AlternateContent xmlns:mc="http://schemas.openxmlformats.org/markup-compatibility/2006">
        <mc:Choice xmlns:p14="http://schemas.microsoft.com/office/powerpoint/2010/main" Requires="p14">
          <p:contentPart p14:bwMode="auto" r:id="rId5">
            <p14:nvContentPartPr>
              <p14:cNvPr id="3" name="Ink 2"/>
              <p14:cNvContentPartPr/>
              <p14:nvPr/>
            </p14:nvContentPartPr>
            <p14:xfrm>
              <a:off x="4849127" y="2281498"/>
              <a:ext cx="286560" cy="37080"/>
            </p14:xfrm>
          </p:contentPart>
        </mc:Choice>
        <mc:Fallback>
          <p:pic>
            <p:nvPicPr>
              <p:cNvPr id="3" name="Ink 2"/>
              <p:cNvPicPr/>
              <p:nvPr/>
            </p:nvPicPr>
            <p:blipFill>
              <a:blip r:embed="rId6"/>
              <a:stretch>
                <a:fillRect/>
              </a:stretch>
            </p:blipFill>
            <p:spPr>
              <a:xfrm>
                <a:off x="4813127" y="2209498"/>
                <a:ext cx="358200" cy="1807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5" name="Ink 4"/>
              <p14:cNvContentPartPr/>
              <p14:nvPr/>
            </p14:nvContentPartPr>
            <p14:xfrm>
              <a:off x="5412527" y="2261698"/>
              <a:ext cx="240480" cy="29160"/>
            </p14:xfrm>
          </p:contentPart>
        </mc:Choice>
        <mc:Fallback>
          <p:pic>
            <p:nvPicPr>
              <p:cNvPr id="5" name="Ink 4"/>
              <p:cNvPicPr/>
              <p:nvPr/>
            </p:nvPicPr>
            <p:blipFill>
              <a:blip r:embed="rId8"/>
              <a:stretch>
                <a:fillRect/>
              </a:stretch>
            </p:blipFill>
            <p:spPr>
              <a:xfrm>
                <a:off x="5376527" y="2189698"/>
                <a:ext cx="312120" cy="17280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6" name="Ink 5"/>
              <p14:cNvContentPartPr/>
              <p14:nvPr/>
            </p14:nvContentPartPr>
            <p14:xfrm>
              <a:off x="5126327" y="2863258"/>
              <a:ext cx="277200" cy="17280"/>
            </p14:xfrm>
          </p:contentPart>
        </mc:Choice>
        <mc:Fallback>
          <p:pic>
            <p:nvPicPr>
              <p:cNvPr id="6" name="Ink 5"/>
              <p:cNvPicPr/>
              <p:nvPr/>
            </p:nvPicPr>
            <p:blipFill>
              <a:blip r:embed="rId10"/>
              <a:stretch>
                <a:fillRect/>
              </a:stretch>
            </p:blipFill>
            <p:spPr>
              <a:xfrm>
                <a:off x="5090327" y="2791258"/>
                <a:ext cx="348840" cy="16092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8" name="Ink 7"/>
              <p14:cNvContentPartPr/>
              <p14:nvPr/>
            </p14:nvContentPartPr>
            <p14:xfrm>
              <a:off x="5154047" y="3352858"/>
              <a:ext cx="212760" cy="11880"/>
            </p14:xfrm>
          </p:contentPart>
        </mc:Choice>
        <mc:Fallback>
          <p:pic>
            <p:nvPicPr>
              <p:cNvPr id="8" name="Ink 7"/>
              <p:cNvPicPr/>
              <p:nvPr/>
            </p:nvPicPr>
            <p:blipFill>
              <a:blip r:embed="rId12"/>
              <a:stretch>
                <a:fillRect/>
              </a:stretch>
            </p:blipFill>
            <p:spPr>
              <a:xfrm>
                <a:off x="5118047" y="3280858"/>
                <a:ext cx="284400" cy="15552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9" name="Ink 8"/>
              <p14:cNvContentPartPr/>
              <p14:nvPr/>
            </p14:nvContentPartPr>
            <p14:xfrm>
              <a:off x="5126327" y="3823738"/>
              <a:ext cx="212760" cy="28080"/>
            </p14:xfrm>
          </p:contentPart>
        </mc:Choice>
        <mc:Fallback>
          <p:pic>
            <p:nvPicPr>
              <p:cNvPr id="9" name="Ink 8"/>
              <p:cNvPicPr/>
              <p:nvPr/>
            </p:nvPicPr>
            <p:blipFill>
              <a:blip r:embed="rId14"/>
              <a:stretch>
                <a:fillRect/>
              </a:stretch>
            </p:blipFill>
            <p:spPr>
              <a:xfrm>
                <a:off x="5090327" y="3751738"/>
                <a:ext cx="284400" cy="17172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0" name="Ink 9"/>
              <p14:cNvContentPartPr/>
              <p14:nvPr/>
            </p14:nvContentPartPr>
            <p14:xfrm>
              <a:off x="5615567" y="3833098"/>
              <a:ext cx="406800" cy="360"/>
            </p14:xfrm>
          </p:contentPart>
        </mc:Choice>
        <mc:Fallback>
          <p:pic>
            <p:nvPicPr>
              <p:cNvPr id="10" name="Ink 9"/>
              <p:cNvPicPr/>
              <p:nvPr/>
            </p:nvPicPr>
            <p:blipFill>
              <a:blip r:embed="rId16"/>
              <a:stretch>
                <a:fillRect/>
              </a:stretch>
            </p:blipFill>
            <p:spPr>
              <a:xfrm>
                <a:off x="5579567" y="3761098"/>
                <a:ext cx="478440" cy="14400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1" name="Ink 10"/>
              <p14:cNvContentPartPr/>
              <p14:nvPr/>
            </p14:nvContentPartPr>
            <p14:xfrm>
              <a:off x="8617607" y="4775218"/>
              <a:ext cx="277200" cy="65160"/>
            </p14:xfrm>
          </p:contentPart>
        </mc:Choice>
        <mc:Fallback>
          <p:pic>
            <p:nvPicPr>
              <p:cNvPr id="11" name="Ink 10"/>
              <p:cNvPicPr/>
              <p:nvPr/>
            </p:nvPicPr>
            <p:blipFill>
              <a:blip r:embed="rId18"/>
              <a:stretch>
                <a:fillRect/>
              </a:stretch>
            </p:blipFill>
            <p:spPr>
              <a:xfrm>
                <a:off x="8581607" y="4703218"/>
                <a:ext cx="348840" cy="20880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2" name="Ink 11"/>
              <p14:cNvContentPartPr/>
              <p14:nvPr/>
            </p14:nvContentPartPr>
            <p14:xfrm>
              <a:off x="9208727" y="4830658"/>
              <a:ext cx="222120" cy="12240"/>
            </p14:xfrm>
          </p:contentPart>
        </mc:Choice>
        <mc:Fallback>
          <p:pic>
            <p:nvPicPr>
              <p:cNvPr id="12" name="Ink 11"/>
              <p:cNvPicPr/>
              <p:nvPr/>
            </p:nvPicPr>
            <p:blipFill>
              <a:blip r:embed="rId20"/>
              <a:stretch>
                <a:fillRect/>
              </a:stretch>
            </p:blipFill>
            <p:spPr>
              <a:xfrm>
                <a:off x="9172727" y="4758658"/>
                <a:ext cx="293760" cy="15588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3" name="Ink 12"/>
              <p14:cNvContentPartPr/>
              <p14:nvPr/>
            </p14:nvContentPartPr>
            <p14:xfrm>
              <a:off x="9227087" y="5283178"/>
              <a:ext cx="249840" cy="28080"/>
            </p14:xfrm>
          </p:contentPart>
        </mc:Choice>
        <mc:Fallback>
          <p:pic>
            <p:nvPicPr>
              <p:cNvPr id="13" name="Ink 12"/>
              <p:cNvPicPr/>
              <p:nvPr/>
            </p:nvPicPr>
            <p:blipFill>
              <a:blip r:embed="rId22"/>
              <a:stretch>
                <a:fillRect/>
              </a:stretch>
            </p:blipFill>
            <p:spPr>
              <a:xfrm>
                <a:off x="9191087" y="5211178"/>
                <a:ext cx="321480" cy="17172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4" name="Ink 13"/>
              <p14:cNvContentPartPr/>
              <p14:nvPr/>
            </p14:nvContentPartPr>
            <p14:xfrm>
              <a:off x="6446807" y="911698"/>
              <a:ext cx="360720" cy="160200"/>
            </p14:xfrm>
          </p:contentPart>
        </mc:Choice>
        <mc:Fallback>
          <p:pic>
            <p:nvPicPr>
              <p:cNvPr id="14" name="Ink 13"/>
              <p:cNvPicPr/>
              <p:nvPr/>
            </p:nvPicPr>
            <p:blipFill>
              <a:blip r:embed="rId24"/>
              <a:stretch>
                <a:fillRect/>
              </a:stretch>
            </p:blipFill>
            <p:spPr>
              <a:xfrm>
                <a:off x="6410807" y="839698"/>
                <a:ext cx="432360" cy="30384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15" name="Ink 14"/>
              <p14:cNvContentPartPr/>
              <p14:nvPr/>
            </p14:nvContentPartPr>
            <p14:xfrm>
              <a:off x="7463087" y="913498"/>
              <a:ext cx="314280" cy="28800"/>
            </p14:xfrm>
          </p:contentPart>
        </mc:Choice>
        <mc:Fallback>
          <p:pic>
            <p:nvPicPr>
              <p:cNvPr id="15" name="Ink 14"/>
              <p:cNvPicPr/>
              <p:nvPr/>
            </p:nvPicPr>
            <p:blipFill>
              <a:blip r:embed="rId26"/>
              <a:stretch>
                <a:fillRect/>
              </a:stretch>
            </p:blipFill>
            <p:spPr>
              <a:xfrm>
                <a:off x="7427087" y="841498"/>
                <a:ext cx="385920" cy="17244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16" name="Ink 15"/>
              <p14:cNvContentPartPr/>
              <p14:nvPr/>
            </p14:nvContentPartPr>
            <p14:xfrm>
              <a:off x="8368127" y="912418"/>
              <a:ext cx="360720" cy="159480"/>
            </p14:xfrm>
          </p:contentPart>
        </mc:Choice>
        <mc:Fallback>
          <p:pic>
            <p:nvPicPr>
              <p:cNvPr id="16" name="Ink 15"/>
              <p:cNvPicPr/>
              <p:nvPr/>
            </p:nvPicPr>
            <p:blipFill>
              <a:blip r:embed="rId28"/>
              <a:stretch>
                <a:fillRect/>
              </a:stretch>
            </p:blipFill>
            <p:spPr>
              <a:xfrm>
                <a:off x="8332127" y="840418"/>
                <a:ext cx="432360" cy="303120"/>
              </a:xfrm>
              <a:prstGeom prst="rect">
                <a:avLst/>
              </a:prstGeom>
            </p:spPr>
          </p:pic>
        </mc:Fallback>
      </mc:AlternateContent>
    </p:spTree>
    <p:extLst>
      <p:ext uri="{BB962C8B-B14F-4D97-AF65-F5344CB8AC3E}">
        <p14:creationId xmlns:p14="http://schemas.microsoft.com/office/powerpoint/2010/main" val="1783199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34" name="Rectangle 3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539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indoor, wall, sitting&#10;&#10;Description generated with high confidenc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809" y="648854"/>
            <a:ext cx="10843491" cy="5560291"/>
          </a:xfrm>
          <a:prstGeom prst="rect">
            <a:avLst/>
          </a:prstGeom>
        </p:spPr>
      </p:pic>
      <p:sp>
        <p:nvSpPr>
          <p:cNvPr id="4" name="TextBox 3"/>
          <p:cNvSpPr txBox="1"/>
          <p:nvPr/>
        </p:nvSpPr>
        <p:spPr>
          <a:xfrm>
            <a:off x="2423778" y="1980140"/>
            <a:ext cx="7362913" cy="1754326"/>
          </a:xfrm>
          <a:prstGeom prst="rect">
            <a:avLst/>
          </a:prstGeom>
          <a:noFill/>
        </p:spPr>
        <p:txBody>
          <a:bodyPr wrap="none" rtlCol="0">
            <a:spAutoFit/>
          </a:bodyPr>
          <a:lstStyle/>
          <a:p>
            <a:pPr algn="ctr"/>
            <a:r>
              <a:rPr lang="en-US" sz="5400" dirty="0">
                <a:solidFill>
                  <a:srgbClr val="FFC000"/>
                </a:solidFill>
                <a:latin typeface="CantoraOne" panose="02010602040000000003" pitchFamily="2" charset="0"/>
              </a:rPr>
              <a:t>* I Can Trust Completely </a:t>
            </a:r>
          </a:p>
          <a:p>
            <a:pPr algn="ctr"/>
            <a:r>
              <a:rPr lang="en-US" sz="5400" dirty="0">
                <a:solidFill>
                  <a:srgbClr val="FFC000"/>
                </a:solidFill>
                <a:latin typeface="CantoraOne" panose="02010602040000000003" pitchFamily="2" charset="0"/>
              </a:rPr>
              <a:t>in </a:t>
            </a:r>
            <a:r>
              <a:rPr lang="en-US" sz="5400" u="sng" dirty="0">
                <a:solidFill>
                  <a:srgbClr val="FFC000"/>
                </a:solidFill>
                <a:latin typeface="CantoraOne" panose="02010602040000000003" pitchFamily="2" charset="0"/>
              </a:rPr>
              <a:t>Our Sovereign God</a:t>
            </a:r>
          </a:p>
        </p:txBody>
      </p:sp>
    </p:spTree>
    <p:extLst>
      <p:ext uri="{BB962C8B-B14F-4D97-AF65-F5344CB8AC3E}">
        <p14:creationId xmlns:p14="http://schemas.microsoft.com/office/powerpoint/2010/main" val="1131434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34" name="Rectangle 3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539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picture containing wall&#10;&#10;Description generated with high confidence"/>
          <p:cNvPicPr>
            <a:picLocks noChangeAspect="1"/>
          </p:cNvPicPr>
          <p:nvPr/>
        </p:nvPicPr>
        <p:blipFill rotWithShape="1">
          <a:blip r:embed="rId2">
            <a:extLst>
              <a:ext uri="{28A0092B-C50C-407E-A947-70E740481C1C}">
                <a14:useLocalDpi xmlns:a14="http://schemas.microsoft.com/office/drawing/2010/main" val="0"/>
              </a:ext>
            </a:extLst>
          </a:blip>
          <a:srcRect r="1" b="9180"/>
          <a:stretch/>
        </p:blipFill>
        <p:spPr>
          <a:xfrm>
            <a:off x="643467" y="643467"/>
            <a:ext cx="10905066" cy="5571066"/>
          </a:xfrm>
          <a:prstGeom prst="rect">
            <a:avLst/>
          </a:prstGeom>
        </p:spPr>
      </p:pic>
      <p:sp>
        <p:nvSpPr>
          <p:cNvPr id="36" name="Rectangle 3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783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34" name="Rectangle 3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539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picture containing wall&#10;&#10;Description generated with high confidence"/>
          <p:cNvPicPr>
            <a:picLocks noChangeAspect="1"/>
          </p:cNvPicPr>
          <p:nvPr/>
        </p:nvPicPr>
        <p:blipFill rotWithShape="1">
          <a:blip r:embed="rId2">
            <a:extLst>
              <a:ext uri="{28A0092B-C50C-407E-A947-70E740481C1C}">
                <a14:useLocalDpi xmlns:a14="http://schemas.microsoft.com/office/drawing/2010/main" val="0"/>
              </a:ext>
            </a:extLst>
          </a:blip>
          <a:srcRect r="1" b="9180"/>
          <a:stretch/>
        </p:blipFill>
        <p:spPr>
          <a:xfrm>
            <a:off x="643467" y="643467"/>
            <a:ext cx="10905066" cy="5571066"/>
          </a:xfrm>
          <a:prstGeom prst="rect">
            <a:avLst/>
          </a:prstGeom>
        </p:spPr>
      </p:pic>
      <p:sp>
        <p:nvSpPr>
          <p:cNvPr id="36" name="Rectangle 3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7679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34" name="Rectangle 3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539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indoor, wall, sitting&#10;&#10;Description generated with high confidenc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09" y="648854"/>
            <a:ext cx="10843491" cy="5560291"/>
          </a:xfrm>
          <a:prstGeom prst="rect">
            <a:avLst/>
          </a:prstGeom>
        </p:spPr>
      </p:pic>
      <p:sp>
        <p:nvSpPr>
          <p:cNvPr id="4" name="TextBox 3"/>
          <p:cNvSpPr txBox="1"/>
          <p:nvPr/>
        </p:nvSpPr>
        <p:spPr>
          <a:xfrm>
            <a:off x="3215242" y="1562128"/>
            <a:ext cx="5761514" cy="2123658"/>
          </a:xfrm>
          <a:prstGeom prst="rect">
            <a:avLst/>
          </a:prstGeom>
          <a:noFill/>
        </p:spPr>
        <p:txBody>
          <a:bodyPr wrap="none" rtlCol="0">
            <a:spAutoFit/>
          </a:bodyPr>
          <a:lstStyle/>
          <a:p>
            <a:pPr algn="ctr"/>
            <a:r>
              <a:rPr lang="en-US" sz="6600" dirty="0">
                <a:solidFill>
                  <a:srgbClr val="FFC000"/>
                </a:solidFill>
                <a:latin typeface="CantoraOne" panose="02010602040000000003" pitchFamily="2" charset="0"/>
              </a:rPr>
              <a:t>Lessons from </a:t>
            </a:r>
          </a:p>
          <a:p>
            <a:pPr algn="ctr"/>
            <a:r>
              <a:rPr lang="en-US" sz="6600" dirty="0">
                <a:solidFill>
                  <a:srgbClr val="FFC000"/>
                </a:solidFill>
                <a:latin typeface="CantoraOne" panose="02010602040000000003" pitchFamily="2" charset="0"/>
              </a:rPr>
              <a:t>the Life of Ruth</a:t>
            </a:r>
          </a:p>
        </p:txBody>
      </p:sp>
    </p:spTree>
    <p:extLst>
      <p:ext uri="{BB962C8B-B14F-4D97-AF65-F5344CB8AC3E}">
        <p14:creationId xmlns:p14="http://schemas.microsoft.com/office/powerpoint/2010/main" val="1351218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029692"/>
            <a:ext cx="11077303" cy="4031873"/>
          </a:xfrm>
          <a:prstGeom prst="rect">
            <a:avLst/>
          </a:prstGeom>
          <a:noFill/>
        </p:spPr>
        <p:txBody>
          <a:bodyPr wrap="square" rtlCol="0">
            <a:spAutoFit/>
          </a:bodyPr>
          <a:lstStyle/>
          <a:p>
            <a:r>
              <a:rPr lang="en-US" sz="3200" b="1" dirty="0">
                <a:solidFill>
                  <a:srgbClr val="FFC000"/>
                </a:solidFill>
                <a:effectLst>
                  <a:outerShdw blurRad="50800" dist="38100" dir="10800000" algn="r" rotWithShape="0">
                    <a:prstClr val="black">
                      <a:alpha val="40000"/>
                    </a:prstClr>
                  </a:outerShdw>
                </a:effectLst>
                <a:latin typeface="Cambria" panose="02040503050406030204" pitchFamily="18" charset="0"/>
              </a:rPr>
              <a:t>1</a:t>
            </a:r>
            <a:r>
              <a:rPr lang="en-US" sz="3200" b="1" dirty="0">
                <a:solidFill>
                  <a:schemeClr val="bg1"/>
                </a:solidFill>
                <a:latin typeface="Cambria" panose="02040503050406030204" pitchFamily="18" charset="0"/>
              </a:rPr>
              <a:t> In the days when the judges ruled in Israel, a severe famine came upon the land. So a man from Bethlehem in Judah left his home and went to live in the country of Moab, taking his wife and two sons with him. </a:t>
            </a:r>
          </a:p>
          <a:p>
            <a:r>
              <a:rPr lang="en-US" sz="3200" b="1" dirty="0">
                <a:solidFill>
                  <a:srgbClr val="FFC000"/>
                </a:solidFill>
                <a:effectLst>
                  <a:outerShdw blurRad="50800" dist="38100" dir="10800000" algn="r" rotWithShape="0">
                    <a:prstClr val="black">
                      <a:alpha val="40000"/>
                    </a:prstClr>
                  </a:outerShdw>
                </a:effectLst>
                <a:latin typeface="Cambria" panose="02040503050406030204" pitchFamily="18" charset="0"/>
              </a:rPr>
              <a:t>2</a:t>
            </a:r>
            <a:r>
              <a:rPr lang="en-US" sz="3200" b="1" dirty="0">
                <a:solidFill>
                  <a:schemeClr val="bg1"/>
                </a:solidFill>
                <a:latin typeface="Cambria" panose="02040503050406030204" pitchFamily="18" charset="0"/>
              </a:rPr>
              <a:t> The man’s name was </a:t>
            </a:r>
            <a:r>
              <a:rPr lang="en-US" sz="3200" b="1" dirty="0" err="1">
                <a:solidFill>
                  <a:schemeClr val="bg1"/>
                </a:solidFill>
                <a:latin typeface="Cambria" panose="02040503050406030204" pitchFamily="18" charset="0"/>
              </a:rPr>
              <a:t>Elimelech</a:t>
            </a:r>
            <a:r>
              <a:rPr lang="en-US" sz="3200" b="1" dirty="0">
                <a:solidFill>
                  <a:schemeClr val="bg1"/>
                </a:solidFill>
                <a:latin typeface="Cambria" panose="02040503050406030204" pitchFamily="18" charset="0"/>
              </a:rPr>
              <a:t>, and his wife was Naomi. Their two sons were </a:t>
            </a:r>
            <a:r>
              <a:rPr lang="en-US" sz="3200" b="1" dirty="0" err="1">
                <a:solidFill>
                  <a:schemeClr val="bg1"/>
                </a:solidFill>
                <a:latin typeface="Cambria" panose="02040503050406030204" pitchFamily="18" charset="0"/>
              </a:rPr>
              <a:t>Mahlon</a:t>
            </a:r>
            <a:r>
              <a:rPr lang="en-US" sz="3200" b="1" dirty="0">
                <a:solidFill>
                  <a:schemeClr val="bg1"/>
                </a:solidFill>
                <a:latin typeface="Cambria" panose="02040503050406030204" pitchFamily="18" charset="0"/>
              </a:rPr>
              <a:t> and </a:t>
            </a:r>
            <a:r>
              <a:rPr lang="en-US" sz="3200" b="1" dirty="0" err="1">
                <a:solidFill>
                  <a:schemeClr val="bg1"/>
                </a:solidFill>
                <a:latin typeface="Cambria" panose="02040503050406030204" pitchFamily="18" charset="0"/>
              </a:rPr>
              <a:t>Kilion</a:t>
            </a:r>
            <a:r>
              <a:rPr lang="en-US" sz="3200" b="1" dirty="0">
                <a:solidFill>
                  <a:schemeClr val="bg1"/>
                </a:solidFill>
                <a:latin typeface="Cambria" panose="02040503050406030204" pitchFamily="18" charset="0"/>
              </a:rPr>
              <a:t>. They were </a:t>
            </a:r>
            <a:r>
              <a:rPr lang="en-US" sz="3200" b="1" dirty="0" err="1">
                <a:solidFill>
                  <a:schemeClr val="bg1"/>
                </a:solidFill>
                <a:latin typeface="Cambria" panose="02040503050406030204" pitchFamily="18" charset="0"/>
              </a:rPr>
              <a:t>Ephrathites</a:t>
            </a:r>
            <a:r>
              <a:rPr lang="en-US" sz="3200" b="1" dirty="0">
                <a:solidFill>
                  <a:schemeClr val="bg1"/>
                </a:solidFill>
                <a:latin typeface="Cambria" panose="02040503050406030204" pitchFamily="18" charset="0"/>
              </a:rPr>
              <a:t> from Bethlehem in the land of Judah. And when they reached Moab, they settled there.</a:t>
            </a:r>
          </a:p>
        </p:txBody>
      </p:sp>
      <p:sp>
        <p:nvSpPr>
          <p:cNvPr id="10" name="TextBox 9"/>
          <p:cNvSpPr txBox="1"/>
          <p:nvPr/>
        </p:nvSpPr>
        <p:spPr>
          <a:xfrm>
            <a:off x="426719" y="359136"/>
            <a:ext cx="11077303" cy="584775"/>
          </a:xfrm>
          <a:prstGeom prst="rect">
            <a:avLst/>
          </a:prstGeom>
          <a:noFill/>
        </p:spPr>
        <p:txBody>
          <a:bodyPr wrap="square" rtlCol="0">
            <a:spAutoFit/>
          </a:bodyPr>
          <a:lstStyle/>
          <a:p>
            <a:r>
              <a:rPr lang="en-US" sz="3200" b="1" dirty="0">
                <a:solidFill>
                  <a:srgbClr val="FFC000"/>
                </a:solidFill>
                <a:effectLst>
                  <a:outerShdw blurRad="50800" dist="38100" dir="10800000" algn="r" rotWithShape="0">
                    <a:prstClr val="black">
                      <a:alpha val="40000"/>
                    </a:prstClr>
                  </a:outerShdw>
                </a:effectLst>
                <a:latin typeface="Cambria" panose="02040503050406030204" pitchFamily="18" charset="0"/>
              </a:rPr>
              <a:t>Ruth 1:1-22 NLT (New Living Translation)</a:t>
            </a:r>
          </a:p>
        </p:txBody>
      </p:sp>
    </p:spTree>
    <p:extLst>
      <p:ext uri="{BB962C8B-B14F-4D97-AF65-F5344CB8AC3E}">
        <p14:creationId xmlns:p14="http://schemas.microsoft.com/office/powerpoint/2010/main" val="2099696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029692"/>
            <a:ext cx="11077303" cy="3539430"/>
          </a:xfrm>
          <a:prstGeom prst="rect">
            <a:avLst/>
          </a:prstGeom>
          <a:noFill/>
        </p:spPr>
        <p:txBody>
          <a:bodyPr wrap="square" rtlCol="0">
            <a:spAutoFit/>
          </a:bodyPr>
          <a:lstStyle/>
          <a:p>
            <a:r>
              <a:rPr lang="en-US" sz="3200" b="1" dirty="0">
                <a:solidFill>
                  <a:srgbClr val="FFC000"/>
                </a:solidFill>
                <a:latin typeface="Cambria" panose="02040503050406030204" pitchFamily="18" charset="0"/>
              </a:rPr>
              <a:t>3</a:t>
            </a:r>
            <a:r>
              <a:rPr lang="en-US" sz="3200" b="1" dirty="0">
                <a:solidFill>
                  <a:schemeClr val="bg1"/>
                </a:solidFill>
                <a:latin typeface="Cambria" panose="02040503050406030204" pitchFamily="18" charset="0"/>
              </a:rPr>
              <a:t> Then </a:t>
            </a:r>
            <a:r>
              <a:rPr lang="en-US" sz="3200" b="1" dirty="0" err="1">
                <a:solidFill>
                  <a:schemeClr val="bg1"/>
                </a:solidFill>
                <a:latin typeface="Cambria" panose="02040503050406030204" pitchFamily="18" charset="0"/>
              </a:rPr>
              <a:t>Elimelech</a:t>
            </a:r>
            <a:r>
              <a:rPr lang="en-US" sz="3200" b="1" dirty="0">
                <a:solidFill>
                  <a:schemeClr val="bg1"/>
                </a:solidFill>
                <a:latin typeface="Cambria" panose="02040503050406030204" pitchFamily="18" charset="0"/>
              </a:rPr>
              <a:t> died, and Naomi was left with her two sons. </a:t>
            </a:r>
          </a:p>
          <a:p>
            <a:r>
              <a:rPr lang="en-US" sz="3200" b="1" dirty="0">
                <a:solidFill>
                  <a:srgbClr val="FFC000"/>
                </a:solidFill>
                <a:latin typeface="Cambria" panose="02040503050406030204" pitchFamily="18" charset="0"/>
              </a:rPr>
              <a:t>4</a:t>
            </a:r>
            <a:r>
              <a:rPr lang="en-US" sz="3200" b="1" dirty="0">
                <a:solidFill>
                  <a:schemeClr val="bg1"/>
                </a:solidFill>
                <a:latin typeface="Cambria" panose="02040503050406030204" pitchFamily="18" charset="0"/>
              </a:rPr>
              <a:t> The two sons married Moabite women. One married a woman named </a:t>
            </a:r>
            <a:r>
              <a:rPr lang="en-US" sz="3200" b="1" dirty="0" err="1">
                <a:solidFill>
                  <a:schemeClr val="bg1"/>
                </a:solidFill>
                <a:latin typeface="Cambria" panose="02040503050406030204" pitchFamily="18" charset="0"/>
              </a:rPr>
              <a:t>Orpah</a:t>
            </a:r>
            <a:r>
              <a:rPr lang="en-US" sz="3200" b="1" dirty="0">
                <a:solidFill>
                  <a:schemeClr val="bg1"/>
                </a:solidFill>
                <a:latin typeface="Cambria" panose="02040503050406030204" pitchFamily="18" charset="0"/>
              </a:rPr>
              <a:t>, and the other a woman named Ruth. But about ten years later, </a:t>
            </a:r>
          </a:p>
          <a:p>
            <a:r>
              <a:rPr lang="en-US" sz="3200" b="1" dirty="0">
                <a:solidFill>
                  <a:srgbClr val="FFC000"/>
                </a:solidFill>
                <a:latin typeface="Cambria" panose="02040503050406030204" pitchFamily="18" charset="0"/>
              </a:rPr>
              <a:t>5</a:t>
            </a:r>
            <a:r>
              <a:rPr lang="en-US" sz="3200" b="1" dirty="0">
                <a:solidFill>
                  <a:schemeClr val="bg1"/>
                </a:solidFill>
                <a:latin typeface="Cambria" panose="02040503050406030204" pitchFamily="18" charset="0"/>
              </a:rPr>
              <a:t> both </a:t>
            </a:r>
            <a:r>
              <a:rPr lang="en-US" sz="3200" b="1" dirty="0" err="1">
                <a:solidFill>
                  <a:schemeClr val="bg1"/>
                </a:solidFill>
                <a:latin typeface="Cambria" panose="02040503050406030204" pitchFamily="18" charset="0"/>
              </a:rPr>
              <a:t>Mahlon</a:t>
            </a:r>
            <a:r>
              <a:rPr lang="en-US" sz="3200" b="1" dirty="0">
                <a:solidFill>
                  <a:schemeClr val="bg1"/>
                </a:solidFill>
                <a:latin typeface="Cambria" panose="02040503050406030204" pitchFamily="18" charset="0"/>
              </a:rPr>
              <a:t> and </a:t>
            </a:r>
            <a:r>
              <a:rPr lang="en-US" sz="3200" b="1" dirty="0" err="1">
                <a:solidFill>
                  <a:schemeClr val="bg1"/>
                </a:solidFill>
                <a:latin typeface="Cambria" panose="02040503050406030204" pitchFamily="18" charset="0"/>
              </a:rPr>
              <a:t>Kilion</a:t>
            </a:r>
            <a:r>
              <a:rPr lang="en-US" sz="3200" b="1" dirty="0">
                <a:solidFill>
                  <a:schemeClr val="bg1"/>
                </a:solidFill>
                <a:latin typeface="Cambria" panose="02040503050406030204" pitchFamily="18" charset="0"/>
              </a:rPr>
              <a:t> died. This left Naomi alone, without her two sons or her husband.</a:t>
            </a:r>
          </a:p>
        </p:txBody>
      </p:sp>
      <p:sp>
        <p:nvSpPr>
          <p:cNvPr id="10" name="TextBox 9"/>
          <p:cNvSpPr txBox="1"/>
          <p:nvPr/>
        </p:nvSpPr>
        <p:spPr>
          <a:xfrm>
            <a:off x="426719" y="359136"/>
            <a:ext cx="11077303" cy="584775"/>
          </a:xfrm>
          <a:prstGeom prst="rect">
            <a:avLst/>
          </a:prstGeom>
          <a:noFill/>
        </p:spPr>
        <p:txBody>
          <a:bodyPr wrap="square" rtlCol="0">
            <a:spAutoFit/>
          </a:bodyPr>
          <a:lstStyle/>
          <a:p>
            <a:r>
              <a:rPr lang="en-US" sz="3200" b="1" dirty="0">
                <a:solidFill>
                  <a:srgbClr val="FFC000"/>
                </a:solidFill>
                <a:effectLst>
                  <a:outerShdw blurRad="50800" dist="38100" dir="10800000" algn="r" rotWithShape="0">
                    <a:prstClr val="black">
                      <a:alpha val="40000"/>
                    </a:prstClr>
                  </a:outerShdw>
                </a:effectLst>
                <a:latin typeface="Cambria" panose="02040503050406030204" pitchFamily="18" charset="0"/>
              </a:rPr>
              <a:t>Ruth 1:1-22 NLT (New Living Translation)</a:t>
            </a:r>
          </a:p>
        </p:txBody>
      </p:sp>
    </p:spTree>
    <p:extLst>
      <p:ext uri="{BB962C8B-B14F-4D97-AF65-F5344CB8AC3E}">
        <p14:creationId xmlns:p14="http://schemas.microsoft.com/office/powerpoint/2010/main" val="4261269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029692"/>
            <a:ext cx="11077303" cy="5016758"/>
          </a:xfrm>
          <a:prstGeom prst="rect">
            <a:avLst/>
          </a:prstGeom>
          <a:noFill/>
        </p:spPr>
        <p:txBody>
          <a:bodyPr wrap="square" rtlCol="0">
            <a:spAutoFit/>
          </a:bodyPr>
          <a:lstStyle/>
          <a:p>
            <a:r>
              <a:rPr lang="en-US" sz="3200" b="1" dirty="0">
                <a:solidFill>
                  <a:srgbClr val="FFC000"/>
                </a:solidFill>
                <a:latin typeface="Cambria" panose="02040503050406030204" pitchFamily="18" charset="0"/>
              </a:rPr>
              <a:t>6</a:t>
            </a:r>
            <a:r>
              <a:rPr lang="en-US" sz="3200" b="1" dirty="0">
                <a:solidFill>
                  <a:schemeClr val="bg1"/>
                </a:solidFill>
                <a:latin typeface="Cambria" panose="02040503050406030204" pitchFamily="18" charset="0"/>
              </a:rPr>
              <a:t> Then Naomi heard in Moab that the Lord had blessed his people in Judah by giving them good crops again. So Naomi and her daughters-in-law got ready to leave Moab to return to her homeland. </a:t>
            </a:r>
          </a:p>
          <a:p>
            <a:r>
              <a:rPr lang="en-US" sz="3200" b="1" dirty="0">
                <a:solidFill>
                  <a:srgbClr val="FFC000"/>
                </a:solidFill>
                <a:latin typeface="Cambria" panose="02040503050406030204" pitchFamily="18" charset="0"/>
              </a:rPr>
              <a:t>7</a:t>
            </a:r>
            <a:r>
              <a:rPr lang="en-US" sz="3200" b="1" dirty="0">
                <a:solidFill>
                  <a:schemeClr val="bg1"/>
                </a:solidFill>
                <a:latin typeface="Cambria" panose="02040503050406030204" pitchFamily="18" charset="0"/>
              </a:rPr>
              <a:t> With her two daughters-in-law she set out from the place where she had been living, and they took the road that would lead them back to Judah.</a:t>
            </a:r>
          </a:p>
          <a:p>
            <a:r>
              <a:rPr lang="en-US" sz="3200" b="1" dirty="0">
                <a:solidFill>
                  <a:srgbClr val="FFC000"/>
                </a:solidFill>
                <a:latin typeface="Cambria" panose="02040503050406030204" pitchFamily="18" charset="0"/>
              </a:rPr>
              <a:t>8</a:t>
            </a:r>
            <a:r>
              <a:rPr lang="en-US" sz="3200" b="1" dirty="0">
                <a:solidFill>
                  <a:schemeClr val="bg1"/>
                </a:solidFill>
                <a:latin typeface="Cambria" panose="02040503050406030204" pitchFamily="18" charset="0"/>
              </a:rPr>
              <a:t> But on the way, Naomi said to her two daughters-in-law, “Go back to your mothers’ homes. And may the Lord reward you for your kindness to your husbands and to me. </a:t>
            </a:r>
          </a:p>
        </p:txBody>
      </p:sp>
      <p:sp>
        <p:nvSpPr>
          <p:cNvPr id="10" name="TextBox 9"/>
          <p:cNvSpPr txBox="1"/>
          <p:nvPr/>
        </p:nvSpPr>
        <p:spPr>
          <a:xfrm>
            <a:off x="426719" y="359136"/>
            <a:ext cx="11077303" cy="584775"/>
          </a:xfrm>
          <a:prstGeom prst="rect">
            <a:avLst/>
          </a:prstGeom>
          <a:noFill/>
        </p:spPr>
        <p:txBody>
          <a:bodyPr wrap="square" rtlCol="0">
            <a:spAutoFit/>
          </a:bodyPr>
          <a:lstStyle/>
          <a:p>
            <a:r>
              <a:rPr lang="en-US" sz="3200" b="1" dirty="0">
                <a:solidFill>
                  <a:srgbClr val="FFC000"/>
                </a:solidFill>
                <a:effectLst>
                  <a:outerShdw blurRad="50800" dist="38100" dir="10800000" algn="r" rotWithShape="0">
                    <a:prstClr val="black">
                      <a:alpha val="40000"/>
                    </a:prstClr>
                  </a:outerShdw>
                </a:effectLst>
                <a:latin typeface="Cambria" panose="02040503050406030204" pitchFamily="18" charset="0"/>
              </a:rPr>
              <a:t>Ruth 1:1-22 NLT (New Living Translation)</a:t>
            </a:r>
          </a:p>
        </p:txBody>
      </p:sp>
    </p:spTree>
    <p:extLst>
      <p:ext uri="{BB962C8B-B14F-4D97-AF65-F5344CB8AC3E}">
        <p14:creationId xmlns:p14="http://schemas.microsoft.com/office/powerpoint/2010/main" val="1890924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029692"/>
            <a:ext cx="11077303" cy="5509200"/>
          </a:xfrm>
          <a:prstGeom prst="rect">
            <a:avLst/>
          </a:prstGeom>
          <a:noFill/>
        </p:spPr>
        <p:txBody>
          <a:bodyPr wrap="square" rtlCol="0">
            <a:spAutoFit/>
          </a:bodyPr>
          <a:lstStyle/>
          <a:p>
            <a:r>
              <a:rPr lang="en-US" sz="3200" b="1" dirty="0">
                <a:solidFill>
                  <a:srgbClr val="FFC000"/>
                </a:solidFill>
                <a:latin typeface="Cambria" panose="02040503050406030204" pitchFamily="18" charset="0"/>
              </a:rPr>
              <a:t>9</a:t>
            </a:r>
            <a:r>
              <a:rPr lang="en-US" sz="3200" b="1" dirty="0">
                <a:solidFill>
                  <a:schemeClr val="bg1"/>
                </a:solidFill>
                <a:latin typeface="Cambria" panose="02040503050406030204" pitchFamily="18" charset="0"/>
              </a:rPr>
              <a:t> May the Lord bless you with the security of another marriage.” Then she kissed them good-bye, and they all broke down and wept.</a:t>
            </a:r>
          </a:p>
          <a:p>
            <a:r>
              <a:rPr lang="en-US" sz="3200" b="1" dirty="0">
                <a:solidFill>
                  <a:srgbClr val="FFC000"/>
                </a:solidFill>
                <a:latin typeface="Cambria" panose="02040503050406030204" pitchFamily="18" charset="0"/>
              </a:rPr>
              <a:t>10</a:t>
            </a:r>
            <a:r>
              <a:rPr lang="en-US" sz="3200" b="1" dirty="0">
                <a:solidFill>
                  <a:schemeClr val="bg1"/>
                </a:solidFill>
                <a:latin typeface="Cambria" panose="02040503050406030204" pitchFamily="18" charset="0"/>
              </a:rPr>
              <a:t> “No,” they said. “We want to go with you to your people.”</a:t>
            </a:r>
          </a:p>
          <a:p>
            <a:r>
              <a:rPr lang="en-US" sz="3200" b="1" dirty="0">
                <a:solidFill>
                  <a:srgbClr val="FFC000"/>
                </a:solidFill>
                <a:latin typeface="Cambria" panose="02040503050406030204" pitchFamily="18" charset="0"/>
              </a:rPr>
              <a:t>11</a:t>
            </a:r>
            <a:r>
              <a:rPr lang="en-US" sz="3200" b="1" dirty="0">
                <a:solidFill>
                  <a:schemeClr val="bg1"/>
                </a:solidFill>
                <a:latin typeface="Cambria" panose="02040503050406030204" pitchFamily="18" charset="0"/>
              </a:rPr>
              <a:t> But Naomi replied, “Why should you go on with me? Can I still give birth to other sons who could grow up to be your husbands? </a:t>
            </a:r>
            <a:r>
              <a:rPr lang="en-US" sz="3200" b="1" dirty="0">
                <a:solidFill>
                  <a:srgbClr val="FFC000"/>
                </a:solidFill>
                <a:latin typeface="Cambria" panose="02040503050406030204" pitchFamily="18" charset="0"/>
              </a:rPr>
              <a:t>12</a:t>
            </a:r>
            <a:r>
              <a:rPr lang="en-US" sz="3200" b="1" dirty="0">
                <a:solidFill>
                  <a:schemeClr val="bg1"/>
                </a:solidFill>
                <a:latin typeface="Cambria" panose="02040503050406030204" pitchFamily="18" charset="0"/>
              </a:rPr>
              <a:t> No, my daughters, return to your parents’ homes, for I am too old to marry again. And even if it were possible, and I were to get married tonight and bear sons, then what? in late spring, at the beginning of the barley harvest.</a:t>
            </a:r>
          </a:p>
        </p:txBody>
      </p:sp>
      <p:sp>
        <p:nvSpPr>
          <p:cNvPr id="10" name="TextBox 9"/>
          <p:cNvSpPr txBox="1"/>
          <p:nvPr/>
        </p:nvSpPr>
        <p:spPr>
          <a:xfrm>
            <a:off x="426719" y="359136"/>
            <a:ext cx="11077303" cy="584775"/>
          </a:xfrm>
          <a:prstGeom prst="rect">
            <a:avLst/>
          </a:prstGeom>
          <a:noFill/>
        </p:spPr>
        <p:txBody>
          <a:bodyPr wrap="square" rtlCol="0">
            <a:spAutoFit/>
          </a:bodyPr>
          <a:lstStyle/>
          <a:p>
            <a:r>
              <a:rPr lang="en-US" sz="3200" b="1" dirty="0">
                <a:solidFill>
                  <a:srgbClr val="FFC000"/>
                </a:solidFill>
                <a:effectLst>
                  <a:outerShdw blurRad="50800" dist="38100" dir="10800000" algn="r" rotWithShape="0">
                    <a:prstClr val="black">
                      <a:alpha val="40000"/>
                    </a:prstClr>
                  </a:outerShdw>
                </a:effectLst>
                <a:latin typeface="Cambria" panose="02040503050406030204" pitchFamily="18" charset="0"/>
              </a:rPr>
              <a:t>Ruth 1:1-22 NLT (New Living Translation)</a:t>
            </a:r>
          </a:p>
        </p:txBody>
      </p:sp>
    </p:spTree>
    <p:extLst>
      <p:ext uri="{BB962C8B-B14F-4D97-AF65-F5344CB8AC3E}">
        <p14:creationId xmlns:p14="http://schemas.microsoft.com/office/powerpoint/2010/main" val="2971637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029692"/>
            <a:ext cx="11077303" cy="4524315"/>
          </a:xfrm>
          <a:prstGeom prst="rect">
            <a:avLst/>
          </a:prstGeom>
          <a:noFill/>
        </p:spPr>
        <p:txBody>
          <a:bodyPr wrap="square" rtlCol="0">
            <a:spAutoFit/>
          </a:bodyPr>
          <a:lstStyle/>
          <a:p>
            <a:r>
              <a:rPr lang="en-US" sz="3200" b="1" dirty="0">
                <a:solidFill>
                  <a:srgbClr val="FFC000"/>
                </a:solidFill>
                <a:latin typeface="Cambria" panose="02040503050406030204" pitchFamily="18" charset="0"/>
              </a:rPr>
              <a:t>13</a:t>
            </a:r>
            <a:r>
              <a:rPr lang="en-US" sz="3200" b="1" dirty="0">
                <a:solidFill>
                  <a:schemeClr val="bg1"/>
                </a:solidFill>
                <a:latin typeface="Cambria" panose="02040503050406030204" pitchFamily="18" charset="0"/>
              </a:rPr>
              <a:t> Would you wait for them to grow up and refuse to marry someone else? No, of course not, my daughters! Things are far more bitter for me than for you, because the Lord himself has raised his fist against me.”</a:t>
            </a:r>
          </a:p>
          <a:p>
            <a:r>
              <a:rPr lang="en-US" sz="3200" b="1" dirty="0">
                <a:solidFill>
                  <a:srgbClr val="FFC000"/>
                </a:solidFill>
                <a:latin typeface="Cambria" panose="02040503050406030204" pitchFamily="18" charset="0"/>
              </a:rPr>
              <a:t>14</a:t>
            </a:r>
            <a:r>
              <a:rPr lang="en-US" sz="3200" b="1" dirty="0">
                <a:solidFill>
                  <a:schemeClr val="bg1"/>
                </a:solidFill>
                <a:latin typeface="Cambria" panose="02040503050406030204" pitchFamily="18" charset="0"/>
              </a:rPr>
              <a:t> And again they wept together, and </a:t>
            </a:r>
            <a:r>
              <a:rPr lang="en-US" sz="3200" b="1" dirty="0" err="1">
                <a:solidFill>
                  <a:schemeClr val="bg1"/>
                </a:solidFill>
                <a:latin typeface="Cambria" panose="02040503050406030204" pitchFamily="18" charset="0"/>
              </a:rPr>
              <a:t>Orpah</a:t>
            </a:r>
            <a:r>
              <a:rPr lang="en-US" sz="3200" b="1" dirty="0">
                <a:solidFill>
                  <a:schemeClr val="bg1"/>
                </a:solidFill>
                <a:latin typeface="Cambria" panose="02040503050406030204" pitchFamily="18" charset="0"/>
              </a:rPr>
              <a:t> kissed her mother-in-law good-bye. But Ruth clung tightly to Naomi. </a:t>
            </a:r>
            <a:r>
              <a:rPr lang="en-US" sz="3200" b="1" dirty="0">
                <a:solidFill>
                  <a:srgbClr val="FFC000"/>
                </a:solidFill>
                <a:latin typeface="Cambria" panose="02040503050406030204" pitchFamily="18" charset="0"/>
              </a:rPr>
              <a:t>15</a:t>
            </a:r>
            <a:r>
              <a:rPr lang="en-US" sz="3200" b="1" dirty="0">
                <a:solidFill>
                  <a:schemeClr val="bg1"/>
                </a:solidFill>
                <a:latin typeface="Cambria" panose="02040503050406030204" pitchFamily="18" charset="0"/>
              </a:rPr>
              <a:t> “Look,” Naomi said to her, “your sister-in-law has gone back to her people and to her gods. You should do the same.”</a:t>
            </a:r>
          </a:p>
        </p:txBody>
      </p:sp>
      <p:sp>
        <p:nvSpPr>
          <p:cNvPr id="10" name="TextBox 9"/>
          <p:cNvSpPr txBox="1"/>
          <p:nvPr/>
        </p:nvSpPr>
        <p:spPr>
          <a:xfrm>
            <a:off x="426719" y="359136"/>
            <a:ext cx="11077303" cy="584775"/>
          </a:xfrm>
          <a:prstGeom prst="rect">
            <a:avLst/>
          </a:prstGeom>
          <a:noFill/>
        </p:spPr>
        <p:txBody>
          <a:bodyPr wrap="square" rtlCol="0">
            <a:spAutoFit/>
          </a:bodyPr>
          <a:lstStyle/>
          <a:p>
            <a:r>
              <a:rPr lang="en-US" sz="3200" b="1" dirty="0">
                <a:solidFill>
                  <a:srgbClr val="FFC000"/>
                </a:solidFill>
                <a:effectLst>
                  <a:outerShdw blurRad="50800" dist="38100" dir="10800000" algn="r" rotWithShape="0">
                    <a:prstClr val="black">
                      <a:alpha val="40000"/>
                    </a:prstClr>
                  </a:outerShdw>
                </a:effectLst>
                <a:latin typeface="Cambria" panose="02040503050406030204" pitchFamily="18" charset="0"/>
              </a:rPr>
              <a:t>Ruth 1:1-22 NLT (New Living Translation)</a:t>
            </a:r>
          </a:p>
        </p:txBody>
      </p:sp>
    </p:spTree>
    <p:extLst>
      <p:ext uri="{BB962C8B-B14F-4D97-AF65-F5344CB8AC3E}">
        <p14:creationId xmlns:p14="http://schemas.microsoft.com/office/powerpoint/2010/main" val="457836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029692"/>
            <a:ext cx="11077303" cy="4524315"/>
          </a:xfrm>
          <a:prstGeom prst="rect">
            <a:avLst/>
          </a:prstGeom>
          <a:noFill/>
        </p:spPr>
        <p:txBody>
          <a:bodyPr wrap="square" rtlCol="0">
            <a:spAutoFit/>
          </a:bodyPr>
          <a:lstStyle/>
          <a:p>
            <a:r>
              <a:rPr lang="en-US" sz="3200" b="1" dirty="0">
                <a:solidFill>
                  <a:srgbClr val="FFC000"/>
                </a:solidFill>
                <a:latin typeface="Cambria" panose="02040503050406030204" pitchFamily="18" charset="0"/>
              </a:rPr>
              <a:t>16</a:t>
            </a:r>
            <a:r>
              <a:rPr lang="en-US" sz="3200" b="1" dirty="0">
                <a:solidFill>
                  <a:schemeClr val="bg1"/>
                </a:solidFill>
                <a:latin typeface="Cambria" panose="02040503050406030204" pitchFamily="18" charset="0"/>
              </a:rPr>
              <a:t> But Ruth replied, “Don’t ask me to leave you and turn back. Wherever you go, I will go; wherever you live, I will live. Your people will be my people, and your God will be my God. </a:t>
            </a:r>
          </a:p>
          <a:p>
            <a:r>
              <a:rPr lang="en-US" sz="3200" b="1" dirty="0">
                <a:solidFill>
                  <a:srgbClr val="FFC000"/>
                </a:solidFill>
                <a:latin typeface="Cambria" panose="02040503050406030204" pitchFamily="18" charset="0"/>
              </a:rPr>
              <a:t>17</a:t>
            </a:r>
            <a:r>
              <a:rPr lang="en-US" sz="3200" b="1" dirty="0">
                <a:solidFill>
                  <a:schemeClr val="bg1"/>
                </a:solidFill>
                <a:latin typeface="Cambria" panose="02040503050406030204" pitchFamily="18" charset="0"/>
              </a:rPr>
              <a:t> Wherever you die, I will die, and there I will be buried. May the Lord punish me severely if I allow anything but death to separate us!” </a:t>
            </a:r>
          </a:p>
          <a:p>
            <a:r>
              <a:rPr lang="en-US" sz="3200" b="1" dirty="0">
                <a:solidFill>
                  <a:srgbClr val="FFC000"/>
                </a:solidFill>
                <a:latin typeface="Cambria" panose="02040503050406030204" pitchFamily="18" charset="0"/>
              </a:rPr>
              <a:t>18</a:t>
            </a:r>
            <a:r>
              <a:rPr lang="en-US" sz="3200" b="1" dirty="0">
                <a:solidFill>
                  <a:schemeClr val="bg1"/>
                </a:solidFill>
                <a:latin typeface="Cambria" panose="02040503050406030204" pitchFamily="18" charset="0"/>
              </a:rPr>
              <a:t> When Naomi saw that Ruth was determined to go with her, she said nothing more.</a:t>
            </a:r>
          </a:p>
        </p:txBody>
      </p:sp>
      <p:sp>
        <p:nvSpPr>
          <p:cNvPr id="10" name="TextBox 9"/>
          <p:cNvSpPr txBox="1"/>
          <p:nvPr/>
        </p:nvSpPr>
        <p:spPr>
          <a:xfrm>
            <a:off x="426719" y="359136"/>
            <a:ext cx="11077303" cy="584775"/>
          </a:xfrm>
          <a:prstGeom prst="rect">
            <a:avLst/>
          </a:prstGeom>
          <a:noFill/>
        </p:spPr>
        <p:txBody>
          <a:bodyPr wrap="square" rtlCol="0">
            <a:spAutoFit/>
          </a:bodyPr>
          <a:lstStyle/>
          <a:p>
            <a:r>
              <a:rPr lang="en-US" sz="3200" b="1" dirty="0">
                <a:solidFill>
                  <a:srgbClr val="FFC000"/>
                </a:solidFill>
                <a:effectLst>
                  <a:outerShdw blurRad="50800" dist="38100" dir="10800000" algn="r" rotWithShape="0">
                    <a:prstClr val="black">
                      <a:alpha val="40000"/>
                    </a:prstClr>
                  </a:outerShdw>
                </a:effectLst>
                <a:latin typeface="Cambria" panose="02040503050406030204" pitchFamily="18" charset="0"/>
              </a:rPr>
              <a:t>Ruth 1:1-22 NLT (New Living Translation)</a:t>
            </a:r>
          </a:p>
        </p:txBody>
      </p:sp>
    </p:spTree>
    <p:extLst>
      <p:ext uri="{BB962C8B-B14F-4D97-AF65-F5344CB8AC3E}">
        <p14:creationId xmlns:p14="http://schemas.microsoft.com/office/powerpoint/2010/main" val="1103605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4851</TotalTime>
  <Words>1045</Words>
  <Application>Microsoft Office PowerPoint</Application>
  <PresentationFormat>Widescreen</PresentationFormat>
  <Paragraphs>47</Paragraphs>
  <Slides>16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Cambria</vt:lpstr>
      <vt:lpstr>CantoraOne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Burlile</dc:creator>
  <cp:lastModifiedBy>Greg Burlile</cp:lastModifiedBy>
  <cp:revision>404</cp:revision>
  <cp:lastPrinted>2017-05-07T12:52:54Z</cp:lastPrinted>
  <dcterms:created xsi:type="dcterms:W3CDTF">2016-02-28T13:11:20Z</dcterms:created>
  <dcterms:modified xsi:type="dcterms:W3CDTF">2017-05-14T13:27:12Z</dcterms:modified>
</cp:coreProperties>
</file>