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392" r:id="rId3"/>
    <p:sldId id="431" r:id="rId4"/>
    <p:sldId id="436" r:id="rId5"/>
    <p:sldId id="433" r:id="rId6"/>
    <p:sldId id="434" r:id="rId7"/>
    <p:sldId id="435" r:id="rId8"/>
    <p:sldId id="418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ABD"/>
    <a:srgbClr val="00D05E"/>
    <a:srgbClr val="5F77C1"/>
    <a:srgbClr val="E66B66"/>
    <a:srgbClr val="FF1111"/>
    <a:srgbClr val="65D7FF"/>
    <a:srgbClr val="902121"/>
    <a:srgbClr val="6D1919"/>
    <a:srgbClr val="771B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555DB4-2825-42B9-86FF-67526D022356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37C5C-22B0-4F85-9CC3-F8A000060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43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417-2E97-4C59-9D31-8F60F91C0868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8659-829C-4542-8B92-8668F7478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85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417-2E97-4C59-9D31-8F60F91C0868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8659-829C-4542-8B92-8668F7478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44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417-2E97-4C59-9D31-8F60F91C0868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8659-829C-4542-8B92-8668F7478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63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417-2E97-4C59-9D31-8F60F91C0868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8659-829C-4542-8B92-8668F7478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62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417-2E97-4C59-9D31-8F60F91C0868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8659-829C-4542-8B92-8668F7478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94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417-2E97-4C59-9D31-8F60F91C0868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8659-829C-4542-8B92-8668F7478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79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417-2E97-4C59-9D31-8F60F91C0868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8659-829C-4542-8B92-8668F7478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096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417-2E97-4C59-9D31-8F60F91C0868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8659-829C-4542-8B92-8668F7478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939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417-2E97-4C59-9D31-8F60F91C0868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8659-829C-4542-8B92-8668F7478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806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417-2E97-4C59-9D31-8F60F91C0868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8659-829C-4542-8B92-8668F7478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228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94417-2E97-4C59-9D31-8F60F91C0868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8659-829C-4542-8B92-8668F7478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5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94417-2E97-4C59-9D31-8F60F91C0868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78659-829C-4542-8B92-8668F7478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935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EA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1" y="1350500"/>
            <a:ext cx="12192001" cy="221599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>
                      <a:alpha val="43000"/>
                    </a:schemeClr>
                  </a:outerShdw>
                </a:effectLst>
                <a:latin typeface="Cambria" panose="02040503050406030204" pitchFamily="18" charset="0"/>
              </a:rPr>
              <a:t>#Jesus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682132"/>
            <a:ext cx="12192001" cy="1223215"/>
          </a:xfrm>
          <a:prstGeom prst="rect">
            <a:avLst/>
          </a:prstGeom>
          <a:solidFill>
            <a:schemeClr val="tx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06888" y="4677279"/>
            <a:ext cx="101314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Following the Life of Jesus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679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19" y="1229996"/>
            <a:ext cx="1107730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Cambria" panose="02040503050406030204" pitchFamily="18" charset="0"/>
              </a:rPr>
              <a:t>9</a:t>
            </a:r>
            <a:r>
              <a:rPr lang="en-US" sz="3200" b="1" dirty="0">
                <a:solidFill>
                  <a:schemeClr val="bg1"/>
                </a:solidFill>
                <a:latin typeface="Cambria" panose="02040503050406030204" pitchFamily="18" charset="0"/>
              </a:rPr>
              <a:t> Let love be genuine. Abhor what is evil; hold fast to what is good. </a:t>
            </a:r>
          </a:p>
          <a:p>
            <a:r>
              <a:rPr lang="en-US" sz="3200" b="1" dirty="0">
                <a:solidFill>
                  <a:schemeClr val="accent1"/>
                </a:solidFill>
                <a:latin typeface="Cambria" panose="02040503050406030204" pitchFamily="18" charset="0"/>
              </a:rPr>
              <a:t>10</a:t>
            </a:r>
            <a:r>
              <a:rPr lang="en-US" sz="3200" b="1" dirty="0">
                <a:solidFill>
                  <a:schemeClr val="bg1"/>
                </a:solidFill>
                <a:latin typeface="Cambria" panose="02040503050406030204" pitchFamily="18" charset="0"/>
              </a:rPr>
              <a:t> Love one another with brotherly affection. Outdo one another in showing honor. </a:t>
            </a:r>
          </a:p>
          <a:p>
            <a:r>
              <a:rPr lang="en-US" sz="3200" b="1" dirty="0">
                <a:solidFill>
                  <a:schemeClr val="accent1"/>
                </a:solidFill>
                <a:latin typeface="Cambria" panose="02040503050406030204" pitchFamily="18" charset="0"/>
              </a:rPr>
              <a:t>11</a:t>
            </a:r>
            <a:r>
              <a:rPr lang="en-US" sz="3200" b="1" dirty="0">
                <a:solidFill>
                  <a:schemeClr val="bg1"/>
                </a:solidFill>
                <a:latin typeface="Cambria" panose="02040503050406030204" pitchFamily="18" charset="0"/>
              </a:rPr>
              <a:t> Do not be slothful in zeal, be fervent in spirit, serve the Lord. </a:t>
            </a:r>
          </a:p>
          <a:p>
            <a:r>
              <a:rPr lang="en-US" sz="3200" b="1" dirty="0">
                <a:solidFill>
                  <a:schemeClr val="accent1"/>
                </a:solidFill>
                <a:latin typeface="Cambria" panose="02040503050406030204" pitchFamily="18" charset="0"/>
              </a:rPr>
              <a:t>12</a:t>
            </a:r>
            <a:r>
              <a:rPr lang="en-US" sz="3200" b="1" dirty="0">
                <a:solidFill>
                  <a:schemeClr val="bg1"/>
                </a:solidFill>
                <a:latin typeface="Cambria" panose="02040503050406030204" pitchFamily="18" charset="0"/>
              </a:rPr>
              <a:t> Rejoice in hope, be patient in tribulation, be constant in prayer. </a:t>
            </a:r>
          </a:p>
          <a:p>
            <a:r>
              <a:rPr lang="en-US" sz="3200" b="1" dirty="0">
                <a:solidFill>
                  <a:schemeClr val="accent1"/>
                </a:solidFill>
                <a:latin typeface="Cambria" panose="02040503050406030204" pitchFamily="18" charset="0"/>
              </a:rPr>
              <a:t>13</a:t>
            </a:r>
            <a:r>
              <a:rPr lang="en-US" sz="3200" b="1" dirty="0">
                <a:solidFill>
                  <a:schemeClr val="bg1"/>
                </a:solidFill>
                <a:latin typeface="Cambria" panose="02040503050406030204" pitchFamily="18" charset="0"/>
              </a:rPr>
              <a:t> Contribute to the needs of the saints and seek to show hospitality.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6719" y="524603"/>
            <a:ext cx="110773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Romans 12:9-13 English Standard Version</a:t>
            </a:r>
          </a:p>
        </p:txBody>
      </p:sp>
    </p:spTree>
    <p:extLst>
      <p:ext uri="{BB962C8B-B14F-4D97-AF65-F5344CB8AC3E}">
        <p14:creationId xmlns:p14="http://schemas.microsoft.com/office/powerpoint/2010/main" val="2099696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77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67818" y="735445"/>
            <a:ext cx="104563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Verse 9: </a:t>
            </a:r>
            <a:r>
              <a:rPr lang="en-US" sz="7200" b="1" dirty="0">
                <a:solidFill>
                  <a:srgbClr val="FFFF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Let love be genuine</a:t>
            </a:r>
            <a:r>
              <a:rPr lang="en-US" sz="48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. Abhor what is evil; hold fast to what is good.  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4288183"/>
            <a:ext cx="12192000" cy="1709661"/>
          </a:xfrm>
          <a:prstGeom prst="rect">
            <a:avLst/>
          </a:pr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" y="4243518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* In a Loving Community 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  There is </a:t>
            </a:r>
            <a:r>
              <a:rPr lang="en-US" sz="5400" b="1" u="sng" dirty="0">
                <a:solidFill>
                  <a:srgbClr val="FFFF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Genuine Love</a:t>
            </a:r>
            <a:endParaRPr lang="en-US" sz="4400" b="1" u="sng" dirty="0">
              <a:solidFill>
                <a:srgbClr val="FFFF00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1044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77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364" y="1"/>
            <a:ext cx="7232071" cy="686203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4288183"/>
            <a:ext cx="12192000" cy="1709661"/>
          </a:xfrm>
          <a:prstGeom prst="rect">
            <a:avLst/>
          </a:prstGeom>
          <a:solidFill>
            <a:schemeClr val="tx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-333900" y="4167906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* In a Loving Community 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  There is </a:t>
            </a:r>
            <a:r>
              <a:rPr lang="en-US" sz="5400" b="1" u="sng" dirty="0">
                <a:solidFill>
                  <a:srgbClr val="FFFF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Genuine Love</a:t>
            </a:r>
            <a:endParaRPr lang="en-US" sz="4400" b="1" u="sng" dirty="0">
              <a:solidFill>
                <a:srgbClr val="FFFF00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3371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77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88532" y="471675"/>
            <a:ext cx="106149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Verse 10:</a:t>
            </a:r>
            <a:r>
              <a:rPr lang="en-US" sz="48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Love one another with </a:t>
            </a:r>
            <a:r>
              <a:rPr lang="en-US" sz="7200" b="1" dirty="0">
                <a:solidFill>
                  <a:srgbClr val="FFFF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brotherly affection</a:t>
            </a:r>
            <a:r>
              <a:rPr lang="en-US" sz="48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. Outdo one another in </a:t>
            </a:r>
            <a:r>
              <a:rPr lang="en-US" sz="7200" b="1" dirty="0">
                <a:solidFill>
                  <a:srgbClr val="FFFF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showing honor</a:t>
            </a:r>
            <a:r>
              <a:rPr lang="en-US" sz="48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4288183"/>
            <a:ext cx="12192000" cy="1709661"/>
          </a:xfrm>
          <a:prstGeom prst="rect">
            <a:avLst/>
          </a:pr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" y="4243518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* In a Loving Community 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  There is </a:t>
            </a:r>
            <a:r>
              <a:rPr lang="en-US" sz="5400" b="1" u="sng" dirty="0">
                <a:solidFill>
                  <a:srgbClr val="FFFF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Commitment</a:t>
            </a:r>
            <a:r>
              <a:rPr lang="en-US" sz="54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and </a:t>
            </a:r>
            <a:r>
              <a:rPr lang="en-US" sz="5400" b="1" u="sng" dirty="0">
                <a:solidFill>
                  <a:srgbClr val="FFFF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Humility</a:t>
            </a:r>
            <a:r>
              <a:rPr lang="en-US" sz="54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lang="en-US" sz="4400" b="1" u="sng" dirty="0">
              <a:solidFill>
                <a:srgbClr val="FFFF00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30179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77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88532" y="665106"/>
            <a:ext cx="106149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Verse 11:</a:t>
            </a:r>
            <a:r>
              <a:rPr lang="en-US" sz="48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Do not be slothful in zeal, be </a:t>
            </a:r>
            <a:r>
              <a:rPr lang="en-US" sz="7200" b="1" dirty="0">
                <a:solidFill>
                  <a:srgbClr val="FFFF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fervent in spirit</a:t>
            </a:r>
            <a:r>
              <a:rPr lang="en-US" sz="48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en-US" sz="7200" b="1" dirty="0">
                <a:solidFill>
                  <a:srgbClr val="FFFF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serve the Lord</a:t>
            </a:r>
            <a:r>
              <a:rPr lang="en-US" sz="48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4288183"/>
            <a:ext cx="12192000" cy="1709661"/>
          </a:xfrm>
          <a:prstGeom prst="rect">
            <a:avLst/>
          </a:pr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" y="4243518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* In a Loving Community 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  The </a:t>
            </a:r>
            <a:r>
              <a:rPr lang="en-US" sz="5400" b="1" u="sng" dirty="0">
                <a:solidFill>
                  <a:srgbClr val="FFFF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Motives are Right</a:t>
            </a:r>
            <a:endParaRPr lang="en-US" sz="4400" b="1" u="sng" dirty="0">
              <a:solidFill>
                <a:srgbClr val="FFFF00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166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77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88532" y="457866"/>
            <a:ext cx="106149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Vss</a:t>
            </a:r>
            <a:r>
              <a:rPr lang="en-US" sz="4800" b="1" dirty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12-13:</a:t>
            </a:r>
            <a:r>
              <a:rPr lang="en-US" sz="48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12 </a:t>
            </a:r>
            <a:r>
              <a:rPr lang="en-US" sz="4800" b="1" dirty="0">
                <a:solidFill>
                  <a:srgbClr val="FFFF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Rejoice in hope, be patient in tribulation, be constant in prayer</a:t>
            </a:r>
            <a:r>
              <a:rPr lang="en-US" sz="48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</a:p>
          <a:p>
            <a:r>
              <a:rPr lang="en-US" sz="48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13 </a:t>
            </a:r>
            <a:r>
              <a:rPr lang="en-US" sz="4800" b="1" dirty="0">
                <a:solidFill>
                  <a:srgbClr val="FFFF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Contribute to the needs </a:t>
            </a:r>
            <a:r>
              <a:rPr lang="en-US" sz="48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of the saints and seek to </a:t>
            </a:r>
            <a:r>
              <a:rPr lang="en-US" sz="4800" b="1" dirty="0">
                <a:solidFill>
                  <a:srgbClr val="FFFF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show hospitality</a:t>
            </a:r>
            <a:r>
              <a:rPr lang="en-US" sz="48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4288183"/>
            <a:ext cx="12192000" cy="1709661"/>
          </a:xfrm>
          <a:prstGeom prst="rect">
            <a:avLst/>
          </a:pr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" y="4243518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* In a Loving Community People are </a:t>
            </a:r>
            <a:r>
              <a:rPr lang="en-US" sz="5400" b="1" u="sng" dirty="0">
                <a:solidFill>
                  <a:srgbClr val="FFFF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Focused Upward and Outward</a:t>
            </a:r>
            <a:endParaRPr lang="en-US" sz="4400" b="1" u="sng" dirty="0">
              <a:solidFill>
                <a:srgbClr val="FFFF00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21572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1" y="1350500"/>
            <a:ext cx="12192001" cy="221599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>
                      <a:alpha val="43000"/>
                    </a:schemeClr>
                  </a:outerShdw>
                </a:effectLst>
                <a:latin typeface="Cambria" panose="02040503050406030204" pitchFamily="18" charset="0"/>
              </a:rPr>
              <a:t>#Jesus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682132"/>
            <a:ext cx="12192001" cy="1223215"/>
          </a:xfrm>
          <a:prstGeom prst="rect">
            <a:avLst/>
          </a:prstGeom>
          <a:solidFill>
            <a:schemeClr val="tx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06888" y="4677279"/>
            <a:ext cx="101314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Following the Life of Jesus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324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4566</TotalTime>
  <Words>238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Burlile</dc:creator>
  <cp:lastModifiedBy>Greg Burlile</cp:lastModifiedBy>
  <cp:revision>372</cp:revision>
  <cp:lastPrinted>2017-04-30T13:56:22Z</cp:lastPrinted>
  <dcterms:created xsi:type="dcterms:W3CDTF">2016-02-28T13:11:20Z</dcterms:created>
  <dcterms:modified xsi:type="dcterms:W3CDTF">2017-04-30T13:56:24Z</dcterms:modified>
</cp:coreProperties>
</file>