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392" r:id="rId3"/>
    <p:sldId id="393" r:id="rId4"/>
    <p:sldId id="390" r:id="rId5"/>
    <p:sldId id="387" r:id="rId6"/>
    <p:sldId id="394" r:id="rId7"/>
    <p:sldId id="37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66"/>
    <a:srgbClr val="FF1111"/>
    <a:srgbClr val="65D7FF"/>
    <a:srgbClr val="902121"/>
    <a:srgbClr val="6D1919"/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19" y="1229996"/>
            <a:ext cx="110773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And he told them a parable to the effect that they ought always to pray and not lose heart. </a:t>
            </a:r>
          </a:p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He said, “In a certain city there was a judge who neither feared God nor respected man. </a:t>
            </a:r>
          </a:p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And there was a widow in that city who kept coming to him and saying, ‘Give me justice against my adversary.’ </a:t>
            </a:r>
          </a:p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For a while he refused, but afterward he said to himself, ‘Though I neither fear God nor respect man,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19" y="524603"/>
            <a:ext cx="110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Luke 18:1-8 English Standard Version</a:t>
            </a:r>
          </a:p>
        </p:txBody>
      </p:sp>
    </p:spTree>
    <p:extLst>
      <p:ext uri="{BB962C8B-B14F-4D97-AF65-F5344CB8AC3E}">
        <p14:creationId xmlns:p14="http://schemas.microsoft.com/office/powerpoint/2010/main" val="209969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19" y="1229996"/>
            <a:ext cx="110773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yet because this widow keeps bothering me, I will give her justice, so that she will not beat me down by her continual coming.’” </a:t>
            </a:r>
          </a:p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And the Lord said, “Hear what the unrighteous judge says. </a:t>
            </a:r>
          </a:p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7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And will not God give justice to his elect, who cry to him day and night? Will he delay long over them? </a:t>
            </a:r>
          </a:p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I tell you, he will give justice to them speedily. Nevertheless, when the Son of Man comes, will he find faith on earth?”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19" y="524603"/>
            <a:ext cx="110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Luke 18:1-8 English Standard Version</a:t>
            </a:r>
          </a:p>
        </p:txBody>
      </p:sp>
    </p:spTree>
    <p:extLst>
      <p:ext uri="{BB962C8B-B14F-4D97-AF65-F5344CB8AC3E}">
        <p14:creationId xmlns:p14="http://schemas.microsoft.com/office/powerpoint/2010/main" val="44342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91579" y="2104486"/>
            <a:ext cx="10136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While We are Waiting </a:t>
            </a:r>
          </a:p>
          <a:p>
            <a:r>
              <a:rPr lang="en-US" sz="5400" b="1" u="sng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for Jesus’ Return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…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8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2512" y="3155428"/>
            <a:ext cx="10136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…Keep Praying </a:t>
            </a:r>
            <a:r>
              <a:rPr lang="en-US" sz="5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for His Kingdom to Come</a:t>
            </a:r>
            <a:endParaRPr lang="en-US" sz="5400" b="1" u="sng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1754326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While We are Waiting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for Jesus’ Return…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2782" y="3428999"/>
            <a:ext cx="10136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…Don’t </a:t>
            </a:r>
            <a:r>
              <a:rPr lang="en-US" sz="5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Lose Heart</a:t>
            </a:r>
            <a:endParaRPr lang="en-US" sz="5400" b="1" u="sng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1754326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While We are Waiting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for Jesus’ Return…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9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237016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257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275</cp:revision>
  <cp:lastPrinted>2017-01-15T14:17:42Z</cp:lastPrinted>
  <dcterms:created xsi:type="dcterms:W3CDTF">2016-02-28T13:11:20Z</dcterms:created>
  <dcterms:modified xsi:type="dcterms:W3CDTF">2017-03-05T13:59:27Z</dcterms:modified>
</cp:coreProperties>
</file>