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382" r:id="rId3"/>
    <p:sldId id="384" r:id="rId4"/>
    <p:sldId id="385" r:id="rId5"/>
    <p:sldId id="383" r:id="rId6"/>
    <p:sldId id="386" r:id="rId7"/>
    <p:sldId id="387" r:id="rId8"/>
    <p:sldId id="388" r:id="rId9"/>
    <p:sldId id="389" r:id="rId10"/>
    <p:sldId id="37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37016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68" y="249869"/>
            <a:ext cx="778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Matthew 14:22-33 English Standard Version (ESV)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32" y="826645"/>
            <a:ext cx="89664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22 Immediately he made the disciples get into the boat and go before him to the other side, while he dismissed the crowds.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23 And after he had dismissed the crowds, he went up on the mountain by himself to pray. When evening came, he was there alone,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24 but the boat by this time was a long way from the land, beaten by the waves, for the wind was against them.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25 And in the fourth watch of the night he came to them, walking on the sea.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26 But when the disciples saw him walking on the sea, they were terrified, and said, “It is a ghost!” and they cried out in fear. </a:t>
            </a:r>
          </a:p>
        </p:txBody>
      </p:sp>
    </p:spTree>
    <p:extLst>
      <p:ext uri="{BB962C8B-B14F-4D97-AF65-F5344CB8AC3E}">
        <p14:creationId xmlns:p14="http://schemas.microsoft.com/office/powerpoint/2010/main" val="50290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68" y="249869"/>
            <a:ext cx="778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Matthew 14:22-33 English Standard Version (ESV)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32" y="826645"/>
            <a:ext cx="8966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27 But immediately Jesus spoke to them, saying, “Take heart; it is I. Do not be afraid.”</a:t>
            </a:r>
          </a:p>
          <a:p>
            <a:r>
              <a:rPr lang="en-US" sz="2800" dirty="0">
                <a:solidFill>
                  <a:schemeClr val="bg1"/>
                </a:solidFill>
              </a:rPr>
              <a:t>28 And Peter answered him, “Lord, if it is you, command me to come to you on the water.”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29 He said, “Come.” So Peter got out of the boat and walked on the water and came to Jesus.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30 But when he saw the wind, he was afraid, and beginning to sink he cried out, “Lord, save me.” </a:t>
            </a:r>
          </a:p>
        </p:txBody>
      </p:sp>
    </p:spTree>
    <p:extLst>
      <p:ext uri="{BB962C8B-B14F-4D97-AF65-F5344CB8AC3E}">
        <p14:creationId xmlns:p14="http://schemas.microsoft.com/office/powerpoint/2010/main" val="146619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68" y="249869"/>
            <a:ext cx="778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Matthew 14:22-33 English Standard Version (ESV)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32" y="826645"/>
            <a:ext cx="89664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31 Jesus immediately reached out his hand and took hold of him, saying to him, “O you of little faith, why did you doubt?” </a:t>
            </a:r>
          </a:p>
          <a:p>
            <a:r>
              <a:rPr lang="en-US" sz="2800" dirty="0">
                <a:solidFill>
                  <a:schemeClr val="bg1"/>
                </a:solidFill>
              </a:rPr>
              <a:t>32 And when they got into the boat, the wind ceased.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33 And those in the boat worshiped him, saying, “Truly you are the Son of God.”</a:t>
            </a:r>
          </a:p>
        </p:txBody>
      </p:sp>
    </p:spTree>
    <p:extLst>
      <p:ext uri="{BB962C8B-B14F-4D97-AF65-F5344CB8AC3E}">
        <p14:creationId xmlns:p14="http://schemas.microsoft.com/office/powerpoint/2010/main" val="164199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182" y="2146409"/>
            <a:ext cx="10587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Know There Are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Different Types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of Storms</a:t>
            </a: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 Case of Storm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1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578" y="2487602"/>
            <a:ext cx="1013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Remember Jesus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Brought </a:t>
            </a:r>
          </a:p>
          <a:p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You Here</a:t>
            </a: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 Case of Storm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224" y="2136337"/>
            <a:ext cx="10136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Trust the Power and Stability of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Words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over Your Changing Circumstances</a:t>
            </a: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 Case of Storm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2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224" y="2136337"/>
            <a:ext cx="10136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Remember Even When You Doubt,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is There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to Hold You Up</a:t>
            </a: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 Case of Storm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3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224" y="2136337"/>
            <a:ext cx="10136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Know When Jesus Takes You Through Faith-Building Experiences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It is Usually Not Just for You</a:t>
            </a: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 Case of Storm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3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412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269</cp:revision>
  <cp:lastPrinted>2017-01-15T14:17:42Z</cp:lastPrinted>
  <dcterms:created xsi:type="dcterms:W3CDTF">2016-02-28T13:11:20Z</dcterms:created>
  <dcterms:modified xsi:type="dcterms:W3CDTF">2017-03-19T13:34:46Z</dcterms:modified>
</cp:coreProperties>
</file>