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11"/>
  </p:handoutMasterIdLst>
  <p:sldIdLst>
    <p:sldId id="256" r:id="rId2"/>
    <p:sldId id="397" r:id="rId3"/>
    <p:sldId id="391" r:id="rId4"/>
    <p:sldId id="392" r:id="rId5"/>
    <p:sldId id="393" r:id="rId6"/>
    <p:sldId id="394" r:id="rId7"/>
    <p:sldId id="395" r:id="rId8"/>
    <p:sldId id="396" r:id="rId9"/>
    <p:sldId id="377" r:id="rId10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6B66"/>
    <a:srgbClr val="FF1111"/>
    <a:srgbClr val="65D7FF"/>
    <a:srgbClr val="902121"/>
    <a:srgbClr val="6D1919"/>
    <a:srgbClr val="771B1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52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555DB4-2825-42B9-86FF-67526D022356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C37C5C-22B0-4F85-9CC3-F8A0000601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50438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8502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92448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4263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562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54949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6795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096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9394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680622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2288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2548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94417-2E97-4C59-9D31-8F60F91C0868}" type="datetimeFigureOut">
              <a:rPr lang="en-US" smtClean="0"/>
              <a:t>2/26/2017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8659-829C-4542-8B92-8668F747837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9353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9276799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30" y="1939711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Matthew Chapters 5, 6, 7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74630" y="3044278"/>
            <a:ext cx="10642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Page 807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or Page 1029 large print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85386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630" y="2825789"/>
            <a:ext cx="10642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teaches us what it means to live as a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citizen of the Kingdom of God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. 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9" y="1780512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Purpose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38998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630" y="2825789"/>
            <a:ext cx="10642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 focuses on kingdom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character </a:t>
            </a:r>
          </a:p>
          <a:p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and behavior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.</a:t>
            </a:r>
            <a:endParaRPr lang="en-US" sz="44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9" y="1780512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Purpose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591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5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54014" y="2292225"/>
            <a:ext cx="8501001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character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(5:3–12)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influence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(5:13–16)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righteousness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(5:17–48)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devotion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(6:1–18)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ambition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(6:19–34)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relationships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(7:1–20) </a:t>
            </a:r>
          </a:p>
          <a:p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 Christian’s </a:t>
            </a:r>
            <a:r>
              <a:rPr lang="en-US" sz="36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commitment</a:t>
            </a:r>
            <a:r>
              <a:rPr lang="en-US" sz="3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(7:21–27)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74063" y="1522784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Contents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632429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630" y="2825789"/>
            <a:ext cx="106427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It shows us our need for Jesus and </a:t>
            </a:r>
          </a:p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new life He gives</a:t>
            </a:r>
            <a:endParaRPr lang="en-US" sz="44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9" y="1780512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Importance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98984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630" y="2825789"/>
            <a:ext cx="10642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sermon shows us the pathway to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true happiness 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and what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success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looks like in God’s eyes</a:t>
            </a:r>
            <a:endParaRPr lang="en-US" sz="44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9" y="1780512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Importance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58615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0" y="0"/>
            <a:ext cx="12192001" cy="6857999"/>
          </a:xfrm>
          <a:prstGeom prst="rect">
            <a:avLst/>
          </a:prstGeom>
          <a:solidFill>
            <a:schemeClr val="tx1">
              <a:alpha val="3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 rot="18900000">
            <a:off x="5725147" y="5441289"/>
            <a:ext cx="8797635" cy="949903"/>
          </a:xfrm>
          <a:prstGeom prst="rect">
            <a:avLst/>
          </a:prstGeom>
          <a:solidFill>
            <a:schemeClr val="tx1">
              <a:alpha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 rot="18900000">
            <a:off x="5593938" y="4847881"/>
            <a:ext cx="10131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#Jesus</a:t>
            </a:r>
            <a:endParaRPr lang="en-US" sz="8800" b="1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-1" y="501358"/>
            <a:ext cx="12192001" cy="923330"/>
          </a:xfrm>
          <a:prstGeom prst="rect">
            <a:avLst/>
          </a:prstGeom>
          <a:solidFill>
            <a:schemeClr val="tx1">
              <a:alpha val="38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Jesus’ Most Famous Sermon</a:t>
            </a:r>
            <a:endParaRPr lang="en-US" sz="5400" b="1" u="sng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774630" y="2825789"/>
            <a:ext cx="1064273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We learn Christian’s are to be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different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and that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difference</a:t>
            </a:r>
            <a:r>
              <a:rPr lang="en-US" sz="44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 leads to </a:t>
            </a:r>
            <a:r>
              <a:rPr lang="en-US" sz="4400" b="1" u="sng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“questionable lives”</a:t>
            </a:r>
            <a:endParaRPr lang="en-US" sz="4400" b="1" u="sng" dirty="0">
              <a:solidFill>
                <a:schemeClr val="bg1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8469" y="1780512"/>
            <a:ext cx="1064273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FFFF00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The Importance of Jesus’ Sermon</a:t>
            </a:r>
            <a:endParaRPr lang="en-US" sz="4400" b="1" dirty="0">
              <a:solidFill>
                <a:srgbClr val="FFFF00"/>
              </a:solidFill>
              <a:effectLst>
                <a:outerShdw blurRad="50800" dist="38100" dir="10800000" algn="r" rotWithShape="0">
                  <a:prstClr val="black">
                    <a:alpha val="40000"/>
                  </a:prstClr>
                </a:outerShdw>
              </a:effectLst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968337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-10360"/>
            <a:ext cx="12192000" cy="685800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-4" y="0"/>
            <a:ext cx="12192001" cy="6858000"/>
          </a:xfrm>
          <a:prstGeom prst="rect">
            <a:avLst/>
          </a:prstGeom>
          <a:solidFill>
            <a:schemeClr val="tx1">
              <a:alpha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-1" y="1350500"/>
            <a:ext cx="12192001" cy="2215991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13800" b="1" dirty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43000"/>
                    </a:schemeClr>
                  </a:outerShdw>
                </a:effectLst>
                <a:latin typeface="Cambria" panose="02040503050406030204" pitchFamily="18" charset="0"/>
              </a:rPr>
              <a:t>#Jesus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4682132"/>
            <a:ext cx="12192001" cy="1223215"/>
          </a:xfrm>
          <a:prstGeom prst="rect">
            <a:avLst/>
          </a:prstGeom>
          <a:solidFill>
            <a:schemeClr val="tx1">
              <a:alpha val="5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106888" y="4677279"/>
            <a:ext cx="1013141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 dirty="0">
                <a:solidFill>
                  <a:schemeClr val="bg1"/>
                </a:solidFill>
                <a:effectLst>
                  <a:outerShdw blurRad="50800" dist="38100" dir="10800000" algn="r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</a:rPr>
              <a:t>Following the Life of Jesus</a:t>
            </a:r>
          </a:p>
        </p:txBody>
      </p:sp>
    </p:spTree>
    <p:extLst>
      <p:ext uri="{BB962C8B-B14F-4D97-AF65-F5344CB8AC3E}">
        <p14:creationId xmlns:p14="http://schemas.microsoft.com/office/powerpoint/2010/main" val="23701628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3771</TotalTime>
  <Words>226</Words>
  <Application>Microsoft Office PowerPoint</Application>
  <PresentationFormat>Widescreen</PresentationFormat>
  <Paragraphs>41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Greg Burlile</dc:creator>
  <cp:lastModifiedBy>Greg Burlile</cp:lastModifiedBy>
  <cp:revision>273</cp:revision>
  <cp:lastPrinted>2017-01-15T14:17:42Z</cp:lastPrinted>
  <dcterms:created xsi:type="dcterms:W3CDTF">2016-02-28T13:11:20Z</dcterms:created>
  <dcterms:modified xsi:type="dcterms:W3CDTF">2017-02-26T14:23:04Z</dcterms:modified>
</cp:coreProperties>
</file>