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390" r:id="rId3"/>
    <p:sldId id="387" r:id="rId4"/>
    <p:sldId id="388" r:id="rId5"/>
    <p:sldId id="389" r:id="rId6"/>
    <p:sldId id="391" r:id="rId7"/>
    <p:sldId id="377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B66"/>
    <a:srgbClr val="FF1111"/>
    <a:srgbClr val="65D7FF"/>
    <a:srgbClr val="902121"/>
    <a:srgbClr val="6D1919"/>
    <a:srgbClr val="77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36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" y="0"/>
            <a:ext cx="12192001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1350500"/>
            <a:ext cx="12192001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#Jesus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82132"/>
            <a:ext cx="12192001" cy="122321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6888" y="4677279"/>
            <a:ext cx="10131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Following the Life of Jesus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4464" y="1636403"/>
            <a:ext cx="101368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Jesus’ Victory Over the Devil </a:t>
            </a:r>
          </a:p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is Our Victory</a:t>
            </a:r>
            <a:endParaRPr lang="en-US" sz="5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  <a:p>
            <a:endParaRPr lang="en-US" sz="54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8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806" y="1948626"/>
            <a:ext cx="101368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Temptation #1</a:t>
            </a:r>
          </a:p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Temptation to Doubt the Character of His Heavenly Father</a:t>
            </a:r>
            <a:endParaRPr lang="en-US" sz="5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  <a:p>
            <a:endParaRPr lang="en-US" sz="54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Jesus’ Victory is Our Victory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806" y="1739281"/>
            <a:ext cx="101368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Temptation #2</a:t>
            </a:r>
          </a:p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Temptation of Being Offered the Kingdoms of this World without Going to the Cross</a:t>
            </a:r>
            <a:endParaRPr lang="en-US" sz="5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Jesus’ Victory is Our Victory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9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417" y="1693954"/>
            <a:ext cx="101368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Temptation #3</a:t>
            </a:r>
          </a:p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Temptation to Put God to the Test (Presuming Upon God)</a:t>
            </a:r>
            <a:endParaRPr lang="en-US" sz="5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Jesus’ Victory is Our Victory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0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5159" y="2469965"/>
            <a:ext cx="10136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Application to Our Lives</a:t>
            </a:r>
            <a:endParaRPr lang="en-US" sz="5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  <a:p>
            <a:endParaRPr lang="en-US" sz="54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5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36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" y="0"/>
            <a:ext cx="12192001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1350500"/>
            <a:ext cx="12192001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#Jesus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82132"/>
            <a:ext cx="12192001" cy="122321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6888" y="4677279"/>
            <a:ext cx="10131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Following the Life of Jesus</a:t>
            </a:r>
          </a:p>
        </p:txBody>
      </p:sp>
    </p:spTree>
    <p:extLst>
      <p:ext uri="{BB962C8B-B14F-4D97-AF65-F5344CB8AC3E}">
        <p14:creationId xmlns:p14="http://schemas.microsoft.com/office/powerpoint/2010/main" val="237016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3601</TotalTime>
  <Words>102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270</cp:revision>
  <cp:lastPrinted>2017-01-15T14:17:42Z</cp:lastPrinted>
  <dcterms:created xsi:type="dcterms:W3CDTF">2016-02-28T13:11:20Z</dcterms:created>
  <dcterms:modified xsi:type="dcterms:W3CDTF">2017-02-19T14:34:35Z</dcterms:modified>
</cp:coreProperties>
</file>