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14"/>
  </p:handoutMasterIdLst>
  <p:sldIdLst>
    <p:sldId id="256" r:id="rId2"/>
    <p:sldId id="393" r:id="rId3"/>
    <p:sldId id="382" r:id="rId4"/>
    <p:sldId id="394" r:id="rId5"/>
    <p:sldId id="395" r:id="rId6"/>
    <p:sldId id="396" r:id="rId7"/>
    <p:sldId id="397" r:id="rId8"/>
    <p:sldId id="398" r:id="rId9"/>
    <p:sldId id="388" r:id="rId10"/>
    <p:sldId id="399" r:id="rId11"/>
    <p:sldId id="400" r:id="rId12"/>
    <p:sldId id="377" r:id="rId13"/>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66B66"/>
    <a:srgbClr val="FF1111"/>
    <a:srgbClr val="65D7FF"/>
    <a:srgbClr val="902121"/>
    <a:srgbClr val="6D1919"/>
    <a:srgbClr val="771B1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8" d="100"/>
          <a:sy n="68" d="100"/>
        </p:scale>
        <p:origin x="816"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43555DB4-2825-42B9-86FF-67526D022356}" type="datetimeFigureOut">
              <a:rPr lang="en-US" smtClean="0"/>
              <a:t>2/12/2017</a:t>
            </a:fld>
            <a:endParaRPr lang="en-US"/>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B5C37C5C-22B0-4F85-9CC3-F8A00006017C}" type="slidenum">
              <a:rPr lang="en-US" smtClean="0"/>
              <a:t>‹#›</a:t>
            </a:fld>
            <a:endParaRPr lang="en-US"/>
          </a:p>
        </p:txBody>
      </p:sp>
    </p:spTree>
    <p:extLst>
      <p:ext uri="{BB962C8B-B14F-4D97-AF65-F5344CB8AC3E}">
        <p14:creationId xmlns:p14="http://schemas.microsoft.com/office/powerpoint/2010/main" val="465043857"/>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D7D94417-2E97-4C59-9D31-8F60F91C0868}" type="datetimeFigureOut">
              <a:rPr lang="en-US" smtClean="0"/>
              <a:t>2/12/2017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078659-829C-4542-8B92-8668F7478378}" type="slidenum">
              <a:rPr lang="en-US" smtClean="0"/>
              <a:t>‹#›</a:t>
            </a:fld>
            <a:endParaRPr lang="en-US"/>
          </a:p>
        </p:txBody>
      </p:sp>
    </p:spTree>
    <p:extLst>
      <p:ext uri="{BB962C8B-B14F-4D97-AF65-F5344CB8AC3E}">
        <p14:creationId xmlns:p14="http://schemas.microsoft.com/office/powerpoint/2010/main" val="41718502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7D94417-2E97-4C59-9D31-8F60F91C0868}" type="datetimeFigureOut">
              <a:rPr lang="en-US" smtClean="0"/>
              <a:t>2/12/2017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078659-829C-4542-8B92-8668F7478378}" type="slidenum">
              <a:rPr lang="en-US" smtClean="0"/>
              <a:t>‹#›</a:t>
            </a:fld>
            <a:endParaRPr lang="en-US"/>
          </a:p>
        </p:txBody>
      </p:sp>
    </p:spTree>
    <p:extLst>
      <p:ext uri="{BB962C8B-B14F-4D97-AF65-F5344CB8AC3E}">
        <p14:creationId xmlns:p14="http://schemas.microsoft.com/office/powerpoint/2010/main" val="34492448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7D94417-2E97-4C59-9D31-8F60F91C0868}" type="datetimeFigureOut">
              <a:rPr lang="en-US" smtClean="0"/>
              <a:t>2/12/2017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078659-829C-4542-8B92-8668F7478378}" type="slidenum">
              <a:rPr lang="en-US" smtClean="0"/>
              <a:t>‹#›</a:t>
            </a:fld>
            <a:endParaRPr lang="en-US"/>
          </a:p>
        </p:txBody>
      </p:sp>
    </p:spTree>
    <p:extLst>
      <p:ext uri="{BB962C8B-B14F-4D97-AF65-F5344CB8AC3E}">
        <p14:creationId xmlns:p14="http://schemas.microsoft.com/office/powerpoint/2010/main" val="28642634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7D94417-2E97-4C59-9D31-8F60F91C0868}" type="datetimeFigureOut">
              <a:rPr lang="en-US" smtClean="0"/>
              <a:t>2/12/2017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078659-829C-4542-8B92-8668F7478378}" type="slidenum">
              <a:rPr lang="en-US" smtClean="0"/>
              <a:t>‹#›</a:t>
            </a:fld>
            <a:endParaRPr lang="en-US"/>
          </a:p>
        </p:txBody>
      </p:sp>
    </p:spTree>
    <p:extLst>
      <p:ext uri="{BB962C8B-B14F-4D97-AF65-F5344CB8AC3E}">
        <p14:creationId xmlns:p14="http://schemas.microsoft.com/office/powerpoint/2010/main" val="11256244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7D94417-2E97-4C59-9D31-8F60F91C0868}" type="datetimeFigureOut">
              <a:rPr lang="en-US" smtClean="0"/>
              <a:t>2/12/2017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078659-829C-4542-8B92-8668F7478378}" type="slidenum">
              <a:rPr lang="en-US" smtClean="0"/>
              <a:t>‹#›</a:t>
            </a:fld>
            <a:endParaRPr lang="en-US"/>
          </a:p>
        </p:txBody>
      </p:sp>
    </p:spTree>
    <p:extLst>
      <p:ext uri="{BB962C8B-B14F-4D97-AF65-F5344CB8AC3E}">
        <p14:creationId xmlns:p14="http://schemas.microsoft.com/office/powerpoint/2010/main" val="27154949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7D94417-2E97-4C59-9D31-8F60F91C0868}" type="datetimeFigureOut">
              <a:rPr lang="en-US" smtClean="0"/>
              <a:t>2/12/2017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078659-829C-4542-8B92-8668F7478378}" type="slidenum">
              <a:rPr lang="en-US" smtClean="0"/>
              <a:t>‹#›</a:t>
            </a:fld>
            <a:endParaRPr lang="en-US"/>
          </a:p>
        </p:txBody>
      </p:sp>
    </p:spTree>
    <p:extLst>
      <p:ext uri="{BB962C8B-B14F-4D97-AF65-F5344CB8AC3E}">
        <p14:creationId xmlns:p14="http://schemas.microsoft.com/office/powerpoint/2010/main" val="10246795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7D94417-2E97-4C59-9D31-8F60F91C0868}" type="datetimeFigureOut">
              <a:rPr lang="en-US" smtClean="0"/>
              <a:t>2/12/2017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4078659-829C-4542-8B92-8668F7478378}" type="slidenum">
              <a:rPr lang="en-US" smtClean="0"/>
              <a:t>‹#›</a:t>
            </a:fld>
            <a:endParaRPr lang="en-US"/>
          </a:p>
        </p:txBody>
      </p:sp>
    </p:spTree>
    <p:extLst>
      <p:ext uri="{BB962C8B-B14F-4D97-AF65-F5344CB8AC3E}">
        <p14:creationId xmlns:p14="http://schemas.microsoft.com/office/powerpoint/2010/main" val="14220969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7D94417-2E97-4C59-9D31-8F60F91C0868}" type="datetimeFigureOut">
              <a:rPr lang="en-US" smtClean="0"/>
              <a:t>2/12/2017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4078659-829C-4542-8B92-8668F7478378}" type="slidenum">
              <a:rPr lang="en-US" smtClean="0"/>
              <a:t>‹#›</a:t>
            </a:fld>
            <a:endParaRPr lang="en-US"/>
          </a:p>
        </p:txBody>
      </p:sp>
    </p:spTree>
    <p:extLst>
      <p:ext uri="{BB962C8B-B14F-4D97-AF65-F5344CB8AC3E}">
        <p14:creationId xmlns:p14="http://schemas.microsoft.com/office/powerpoint/2010/main" val="32419394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7D94417-2E97-4C59-9D31-8F60F91C0868}" type="datetimeFigureOut">
              <a:rPr lang="en-US" smtClean="0"/>
              <a:t>2/12/2017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4078659-829C-4542-8B92-8668F7478378}" type="slidenum">
              <a:rPr lang="en-US" smtClean="0"/>
              <a:t>‹#›</a:t>
            </a:fld>
            <a:endParaRPr lang="en-US"/>
          </a:p>
        </p:txBody>
      </p:sp>
    </p:spTree>
    <p:extLst>
      <p:ext uri="{BB962C8B-B14F-4D97-AF65-F5344CB8AC3E}">
        <p14:creationId xmlns:p14="http://schemas.microsoft.com/office/powerpoint/2010/main" val="22968062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7D94417-2E97-4C59-9D31-8F60F91C0868}" type="datetimeFigureOut">
              <a:rPr lang="en-US" smtClean="0"/>
              <a:t>2/12/2017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078659-829C-4542-8B92-8668F7478378}" type="slidenum">
              <a:rPr lang="en-US" smtClean="0"/>
              <a:t>‹#›</a:t>
            </a:fld>
            <a:endParaRPr lang="en-US"/>
          </a:p>
        </p:txBody>
      </p:sp>
    </p:spTree>
    <p:extLst>
      <p:ext uri="{BB962C8B-B14F-4D97-AF65-F5344CB8AC3E}">
        <p14:creationId xmlns:p14="http://schemas.microsoft.com/office/powerpoint/2010/main" val="33592288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7D94417-2E97-4C59-9D31-8F60F91C0868}" type="datetimeFigureOut">
              <a:rPr lang="en-US" smtClean="0"/>
              <a:t>2/12/2017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078659-829C-4542-8B92-8668F7478378}" type="slidenum">
              <a:rPr lang="en-US" smtClean="0"/>
              <a:t>‹#›</a:t>
            </a:fld>
            <a:endParaRPr lang="en-US"/>
          </a:p>
        </p:txBody>
      </p:sp>
    </p:spTree>
    <p:extLst>
      <p:ext uri="{BB962C8B-B14F-4D97-AF65-F5344CB8AC3E}">
        <p14:creationId xmlns:p14="http://schemas.microsoft.com/office/powerpoint/2010/main" val="10932548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7D94417-2E97-4C59-9D31-8F60F91C0868}" type="datetimeFigureOut">
              <a:rPr lang="en-US" smtClean="0"/>
              <a:t>2/12/2017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4078659-829C-4542-8B92-8668F7478378}" type="slidenum">
              <a:rPr lang="en-US" smtClean="0"/>
              <a:t>‹#›</a:t>
            </a:fld>
            <a:endParaRPr lang="en-US"/>
          </a:p>
        </p:txBody>
      </p:sp>
    </p:spTree>
    <p:extLst>
      <p:ext uri="{BB962C8B-B14F-4D97-AF65-F5344CB8AC3E}">
        <p14:creationId xmlns:p14="http://schemas.microsoft.com/office/powerpoint/2010/main" val="20339353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 y="-10360"/>
            <a:ext cx="12192000" cy="6858000"/>
          </a:xfrm>
          <a:prstGeom prst="rect">
            <a:avLst/>
          </a:prstGeom>
        </p:spPr>
      </p:pic>
      <p:sp>
        <p:nvSpPr>
          <p:cNvPr id="11" name="Rectangle 10"/>
          <p:cNvSpPr/>
          <p:nvPr/>
        </p:nvSpPr>
        <p:spPr>
          <a:xfrm>
            <a:off x="-4" y="0"/>
            <a:ext cx="12192001" cy="6858000"/>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p:cNvSpPr txBox="1"/>
          <p:nvPr/>
        </p:nvSpPr>
        <p:spPr>
          <a:xfrm>
            <a:off x="-1" y="1350500"/>
            <a:ext cx="12192001" cy="2215991"/>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13800" b="1" dirty="0">
                <a:solidFill>
                  <a:schemeClr val="bg1"/>
                </a:solidFill>
                <a:effectLst>
                  <a:outerShdw blurRad="38100" dist="38100" dir="2700000" algn="tl">
                    <a:schemeClr val="tx1">
                      <a:alpha val="43000"/>
                    </a:schemeClr>
                  </a:outerShdw>
                </a:effectLst>
                <a:latin typeface="Cambria" panose="02040503050406030204" pitchFamily="18" charset="0"/>
              </a:rPr>
              <a:t>#Jesus</a:t>
            </a:r>
          </a:p>
        </p:txBody>
      </p:sp>
      <p:sp>
        <p:nvSpPr>
          <p:cNvPr id="6" name="Rectangle 5"/>
          <p:cNvSpPr/>
          <p:nvPr/>
        </p:nvSpPr>
        <p:spPr>
          <a:xfrm>
            <a:off x="0" y="4682132"/>
            <a:ext cx="12192001" cy="1223215"/>
          </a:xfrm>
          <a:prstGeom prst="rect">
            <a:avLst/>
          </a:prstGeom>
          <a:solidFill>
            <a:schemeClr val="tx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1106888" y="4677279"/>
            <a:ext cx="10131418" cy="1107996"/>
          </a:xfrm>
          <a:prstGeom prst="rect">
            <a:avLst/>
          </a:prstGeom>
          <a:noFill/>
        </p:spPr>
        <p:txBody>
          <a:bodyPr wrap="square" rtlCol="0">
            <a:spAutoFit/>
          </a:bodyPr>
          <a:lstStyle/>
          <a:p>
            <a:pPr algn="ctr"/>
            <a:r>
              <a:rPr lang="en-US" sz="6600" b="1" dirty="0">
                <a:solidFill>
                  <a:schemeClr val="bg1"/>
                </a:solidFill>
                <a:effectLst>
                  <a:outerShdw blurRad="50800" dist="38100" dir="10800000" algn="r" rotWithShape="0">
                    <a:prstClr val="black">
                      <a:alpha val="40000"/>
                    </a:prstClr>
                  </a:outerShdw>
                </a:effectLst>
                <a:latin typeface="Cambria" panose="02040503050406030204" pitchFamily="18" charset="0"/>
              </a:rPr>
              <a:t>Following the Life of Jesus</a:t>
            </a:r>
          </a:p>
        </p:txBody>
      </p:sp>
    </p:spTree>
    <p:extLst>
      <p:ext uri="{BB962C8B-B14F-4D97-AF65-F5344CB8AC3E}">
        <p14:creationId xmlns:p14="http://schemas.microsoft.com/office/powerpoint/2010/main" val="9276799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
            <a:ext cx="12192000" cy="6858000"/>
          </a:xfrm>
          <a:prstGeom prst="rect">
            <a:avLst/>
          </a:prstGeom>
        </p:spPr>
      </p:pic>
      <p:sp>
        <p:nvSpPr>
          <p:cNvPr id="6" name="Rectangle 5"/>
          <p:cNvSpPr/>
          <p:nvPr/>
        </p:nvSpPr>
        <p:spPr>
          <a:xfrm>
            <a:off x="0" y="0"/>
            <a:ext cx="12192001" cy="6857999"/>
          </a:xfrm>
          <a:prstGeom prst="rect">
            <a:avLst/>
          </a:prstGeom>
          <a:solidFill>
            <a:schemeClr val="tx1">
              <a:alpha val="3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rot="18900000">
            <a:off x="5725147" y="5441289"/>
            <a:ext cx="8797635" cy="949903"/>
          </a:xfrm>
          <a:prstGeom prst="rect">
            <a:avLst/>
          </a:prstGeom>
          <a:solidFill>
            <a:schemeClr val="tx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rot="18900000">
            <a:off x="5593938" y="4847881"/>
            <a:ext cx="10131418" cy="923330"/>
          </a:xfrm>
          <a:prstGeom prst="rect">
            <a:avLst/>
          </a:prstGeom>
          <a:noFill/>
        </p:spPr>
        <p:txBody>
          <a:bodyPr wrap="square" rtlCol="0">
            <a:spAutoFit/>
          </a:bodyPr>
          <a:lstStyle/>
          <a:p>
            <a:pPr algn="ctr"/>
            <a:r>
              <a:rPr lang="en-US" sz="5400" b="1" dirty="0">
                <a:solidFill>
                  <a:schemeClr val="bg1"/>
                </a:solidFill>
                <a:effectLst>
                  <a:outerShdw blurRad="50800" dist="38100" dir="10800000" algn="r" rotWithShape="0">
                    <a:prstClr val="black">
                      <a:alpha val="40000"/>
                    </a:prstClr>
                  </a:outerShdw>
                </a:effectLst>
                <a:latin typeface="Cambria" panose="02040503050406030204" pitchFamily="18" charset="0"/>
              </a:rPr>
              <a:t>#Jesus</a:t>
            </a:r>
            <a:endParaRPr lang="en-US" sz="8800" b="1" dirty="0">
              <a:solidFill>
                <a:schemeClr val="bg1"/>
              </a:solidFill>
              <a:effectLst>
                <a:outerShdw blurRad="50800" dist="38100" dir="10800000" algn="r" rotWithShape="0">
                  <a:prstClr val="black">
                    <a:alpha val="40000"/>
                  </a:prstClr>
                </a:outerShdw>
              </a:effectLst>
              <a:latin typeface="Cambria" panose="02040503050406030204" pitchFamily="18" charset="0"/>
            </a:endParaRPr>
          </a:p>
        </p:txBody>
      </p:sp>
      <p:sp>
        <p:nvSpPr>
          <p:cNvPr id="10" name="TextBox 9"/>
          <p:cNvSpPr txBox="1"/>
          <p:nvPr/>
        </p:nvSpPr>
        <p:spPr>
          <a:xfrm>
            <a:off x="-1" y="501358"/>
            <a:ext cx="12192001" cy="923330"/>
          </a:xfrm>
          <a:prstGeom prst="rect">
            <a:avLst/>
          </a:prstGeom>
          <a:solidFill>
            <a:schemeClr val="tx1">
              <a:alpha val="38000"/>
            </a:schemeClr>
          </a:solidFill>
        </p:spPr>
        <p:txBody>
          <a:bodyPr wrap="square" rtlCol="0">
            <a:spAutoFit/>
          </a:bodyPr>
          <a:lstStyle/>
          <a:p>
            <a:pPr algn="ctr"/>
            <a:r>
              <a:rPr lang="en-US" sz="5400" b="1" dirty="0">
                <a:solidFill>
                  <a:srgbClr val="FFFF00"/>
                </a:solidFill>
                <a:effectLst>
                  <a:outerShdw blurRad="50800" dist="38100" dir="10800000" algn="r" rotWithShape="0">
                    <a:prstClr val="black">
                      <a:alpha val="40000"/>
                    </a:prstClr>
                  </a:outerShdw>
                </a:effectLst>
                <a:latin typeface="Cambria" panose="02040503050406030204" pitchFamily="18" charset="0"/>
              </a:rPr>
              <a:t>Jesus – God’s Chosen Servant</a:t>
            </a:r>
            <a:endParaRPr lang="en-US" sz="5400" b="1" u="sng" dirty="0">
              <a:solidFill>
                <a:srgbClr val="FFFF00"/>
              </a:solidFill>
              <a:effectLst>
                <a:outerShdw blurRad="50800" dist="38100" dir="10800000" algn="r" rotWithShape="0">
                  <a:prstClr val="black">
                    <a:alpha val="40000"/>
                  </a:prstClr>
                </a:outerShdw>
              </a:effectLst>
              <a:latin typeface="Cambria" panose="02040503050406030204" pitchFamily="18" charset="0"/>
            </a:endParaRPr>
          </a:p>
        </p:txBody>
      </p:sp>
      <p:sp>
        <p:nvSpPr>
          <p:cNvPr id="11" name="TextBox 10"/>
          <p:cNvSpPr txBox="1"/>
          <p:nvPr/>
        </p:nvSpPr>
        <p:spPr>
          <a:xfrm>
            <a:off x="794297" y="2967334"/>
            <a:ext cx="10136841" cy="923330"/>
          </a:xfrm>
          <a:prstGeom prst="rect">
            <a:avLst/>
          </a:prstGeom>
          <a:noFill/>
        </p:spPr>
        <p:txBody>
          <a:bodyPr wrap="square" rtlCol="0">
            <a:spAutoFit/>
          </a:bodyPr>
          <a:lstStyle/>
          <a:p>
            <a:pPr algn="ctr"/>
            <a:r>
              <a:rPr lang="en-US" sz="5400" b="1" dirty="0">
                <a:solidFill>
                  <a:schemeClr val="bg1"/>
                </a:solidFill>
                <a:effectLst>
                  <a:outerShdw blurRad="50800" dist="38100" dir="10800000" algn="r" rotWithShape="0">
                    <a:prstClr val="black">
                      <a:alpha val="40000"/>
                    </a:prstClr>
                  </a:outerShdw>
                </a:effectLst>
                <a:latin typeface="Cambria" panose="02040503050406030204" pitchFamily="18" charset="0"/>
              </a:rPr>
              <a:t>The Servant’s Character</a:t>
            </a:r>
            <a:endParaRPr lang="en-US" sz="5400" b="1" dirty="0">
              <a:solidFill>
                <a:schemeClr val="bg1"/>
              </a:solidFill>
              <a:effectLst>
                <a:outerShdw blurRad="50800" dist="38100" dir="10800000" algn="r" rotWithShape="0">
                  <a:prstClr val="black">
                    <a:alpha val="40000"/>
                  </a:prstClr>
                </a:outerShdw>
              </a:effectLst>
              <a:latin typeface="Cambria" panose="02040503050406030204" pitchFamily="18" charset="0"/>
            </a:endParaRPr>
          </a:p>
        </p:txBody>
      </p:sp>
    </p:spTree>
    <p:extLst>
      <p:ext uri="{BB962C8B-B14F-4D97-AF65-F5344CB8AC3E}">
        <p14:creationId xmlns:p14="http://schemas.microsoft.com/office/powerpoint/2010/main" val="21180618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
            <a:ext cx="12192000" cy="6858000"/>
          </a:xfrm>
          <a:prstGeom prst="rect">
            <a:avLst/>
          </a:prstGeom>
        </p:spPr>
      </p:pic>
      <p:sp>
        <p:nvSpPr>
          <p:cNvPr id="6" name="Rectangle 5"/>
          <p:cNvSpPr/>
          <p:nvPr/>
        </p:nvSpPr>
        <p:spPr>
          <a:xfrm>
            <a:off x="0" y="0"/>
            <a:ext cx="12192001" cy="6857999"/>
          </a:xfrm>
          <a:prstGeom prst="rect">
            <a:avLst/>
          </a:prstGeom>
          <a:solidFill>
            <a:schemeClr val="tx1">
              <a:alpha val="3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rot="18900000">
            <a:off x="5725147" y="5441289"/>
            <a:ext cx="8797635" cy="949903"/>
          </a:xfrm>
          <a:prstGeom prst="rect">
            <a:avLst/>
          </a:prstGeom>
          <a:solidFill>
            <a:schemeClr val="tx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rot="18900000">
            <a:off x="5593938" y="4847881"/>
            <a:ext cx="10131418" cy="923330"/>
          </a:xfrm>
          <a:prstGeom prst="rect">
            <a:avLst/>
          </a:prstGeom>
          <a:noFill/>
        </p:spPr>
        <p:txBody>
          <a:bodyPr wrap="square" rtlCol="0">
            <a:spAutoFit/>
          </a:bodyPr>
          <a:lstStyle/>
          <a:p>
            <a:pPr algn="ctr"/>
            <a:r>
              <a:rPr lang="en-US" sz="5400" b="1" dirty="0">
                <a:solidFill>
                  <a:schemeClr val="bg1"/>
                </a:solidFill>
                <a:effectLst>
                  <a:outerShdw blurRad="50800" dist="38100" dir="10800000" algn="r" rotWithShape="0">
                    <a:prstClr val="black">
                      <a:alpha val="40000"/>
                    </a:prstClr>
                  </a:outerShdw>
                </a:effectLst>
                <a:latin typeface="Cambria" panose="02040503050406030204" pitchFamily="18" charset="0"/>
              </a:rPr>
              <a:t>#Jesus</a:t>
            </a:r>
            <a:endParaRPr lang="en-US" sz="8800" b="1" dirty="0">
              <a:solidFill>
                <a:schemeClr val="bg1"/>
              </a:solidFill>
              <a:effectLst>
                <a:outerShdw blurRad="50800" dist="38100" dir="10800000" algn="r" rotWithShape="0">
                  <a:prstClr val="black">
                    <a:alpha val="40000"/>
                  </a:prstClr>
                </a:outerShdw>
              </a:effectLst>
              <a:latin typeface="Cambria" panose="02040503050406030204" pitchFamily="18" charset="0"/>
            </a:endParaRPr>
          </a:p>
        </p:txBody>
      </p:sp>
      <p:sp>
        <p:nvSpPr>
          <p:cNvPr id="10" name="TextBox 9"/>
          <p:cNvSpPr txBox="1"/>
          <p:nvPr/>
        </p:nvSpPr>
        <p:spPr>
          <a:xfrm>
            <a:off x="-1" y="501358"/>
            <a:ext cx="12192001" cy="923330"/>
          </a:xfrm>
          <a:prstGeom prst="rect">
            <a:avLst/>
          </a:prstGeom>
          <a:solidFill>
            <a:schemeClr val="tx1">
              <a:alpha val="38000"/>
            </a:schemeClr>
          </a:solidFill>
        </p:spPr>
        <p:txBody>
          <a:bodyPr wrap="square" rtlCol="0">
            <a:spAutoFit/>
          </a:bodyPr>
          <a:lstStyle/>
          <a:p>
            <a:pPr algn="ctr"/>
            <a:r>
              <a:rPr lang="en-US" sz="5400" b="1" dirty="0">
                <a:solidFill>
                  <a:srgbClr val="FFFF00"/>
                </a:solidFill>
                <a:effectLst>
                  <a:outerShdw blurRad="50800" dist="38100" dir="10800000" algn="r" rotWithShape="0">
                    <a:prstClr val="black">
                      <a:alpha val="40000"/>
                    </a:prstClr>
                  </a:outerShdw>
                </a:effectLst>
                <a:latin typeface="Cambria" panose="02040503050406030204" pitchFamily="18" charset="0"/>
              </a:rPr>
              <a:t>Jesus – God’s Chosen Servant</a:t>
            </a:r>
            <a:endParaRPr lang="en-US" sz="5400" b="1" u="sng" dirty="0">
              <a:solidFill>
                <a:srgbClr val="FFFF00"/>
              </a:solidFill>
              <a:effectLst>
                <a:outerShdw blurRad="50800" dist="38100" dir="10800000" algn="r" rotWithShape="0">
                  <a:prstClr val="black">
                    <a:alpha val="40000"/>
                  </a:prstClr>
                </a:outerShdw>
              </a:effectLst>
              <a:latin typeface="Cambria" panose="02040503050406030204" pitchFamily="18" charset="0"/>
            </a:endParaRPr>
          </a:p>
        </p:txBody>
      </p:sp>
      <p:sp>
        <p:nvSpPr>
          <p:cNvPr id="11" name="TextBox 10"/>
          <p:cNvSpPr txBox="1"/>
          <p:nvPr/>
        </p:nvSpPr>
        <p:spPr>
          <a:xfrm>
            <a:off x="522806" y="2967334"/>
            <a:ext cx="10136841" cy="923330"/>
          </a:xfrm>
          <a:prstGeom prst="rect">
            <a:avLst/>
          </a:prstGeom>
          <a:noFill/>
        </p:spPr>
        <p:txBody>
          <a:bodyPr wrap="square" rtlCol="0">
            <a:spAutoFit/>
          </a:bodyPr>
          <a:lstStyle/>
          <a:p>
            <a:pPr algn="ctr"/>
            <a:r>
              <a:rPr lang="en-US" sz="5400" b="1" dirty="0">
                <a:solidFill>
                  <a:schemeClr val="bg1"/>
                </a:solidFill>
                <a:effectLst>
                  <a:outerShdw blurRad="50800" dist="38100" dir="10800000" algn="r" rotWithShape="0">
                    <a:prstClr val="black">
                      <a:alpha val="40000"/>
                    </a:prstClr>
                  </a:outerShdw>
                </a:effectLst>
                <a:latin typeface="Cambria" panose="02040503050406030204" pitchFamily="18" charset="0"/>
              </a:rPr>
              <a:t>The Servant’s Mission</a:t>
            </a:r>
            <a:endParaRPr lang="en-US" sz="5400" b="1" dirty="0">
              <a:solidFill>
                <a:schemeClr val="bg1"/>
              </a:solidFill>
              <a:effectLst>
                <a:outerShdw blurRad="50800" dist="38100" dir="10800000" algn="r" rotWithShape="0">
                  <a:prstClr val="black">
                    <a:alpha val="40000"/>
                  </a:prstClr>
                </a:outerShdw>
              </a:effectLst>
              <a:latin typeface="Cambria" panose="02040503050406030204" pitchFamily="18" charset="0"/>
            </a:endParaRPr>
          </a:p>
        </p:txBody>
      </p:sp>
    </p:spTree>
    <p:extLst>
      <p:ext uri="{BB962C8B-B14F-4D97-AF65-F5344CB8AC3E}">
        <p14:creationId xmlns:p14="http://schemas.microsoft.com/office/powerpoint/2010/main" val="12028995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 y="-10360"/>
            <a:ext cx="12192000" cy="6858000"/>
          </a:xfrm>
          <a:prstGeom prst="rect">
            <a:avLst/>
          </a:prstGeom>
        </p:spPr>
      </p:pic>
      <p:sp>
        <p:nvSpPr>
          <p:cNvPr id="11" name="Rectangle 10"/>
          <p:cNvSpPr/>
          <p:nvPr/>
        </p:nvSpPr>
        <p:spPr>
          <a:xfrm>
            <a:off x="-4" y="0"/>
            <a:ext cx="12192001" cy="6858000"/>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p:cNvSpPr txBox="1"/>
          <p:nvPr/>
        </p:nvSpPr>
        <p:spPr>
          <a:xfrm>
            <a:off x="-1" y="1350500"/>
            <a:ext cx="12192001" cy="2215991"/>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13800" b="1" dirty="0">
                <a:solidFill>
                  <a:schemeClr val="bg1"/>
                </a:solidFill>
                <a:effectLst>
                  <a:outerShdw blurRad="38100" dist="38100" dir="2700000" algn="tl">
                    <a:schemeClr val="tx1">
                      <a:alpha val="43000"/>
                    </a:schemeClr>
                  </a:outerShdw>
                </a:effectLst>
                <a:latin typeface="Cambria" panose="02040503050406030204" pitchFamily="18" charset="0"/>
              </a:rPr>
              <a:t>#Jesus</a:t>
            </a:r>
          </a:p>
        </p:txBody>
      </p:sp>
      <p:sp>
        <p:nvSpPr>
          <p:cNvPr id="6" name="Rectangle 5"/>
          <p:cNvSpPr/>
          <p:nvPr/>
        </p:nvSpPr>
        <p:spPr>
          <a:xfrm>
            <a:off x="0" y="4682132"/>
            <a:ext cx="12192001" cy="1223215"/>
          </a:xfrm>
          <a:prstGeom prst="rect">
            <a:avLst/>
          </a:prstGeom>
          <a:solidFill>
            <a:schemeClr val="tx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1106888" y="4677279"/>
            <a:ext cx="10131418" cy="1107996"/>
          </a:xfrm>
          <a:prstGeom prst="rect">
            <a:avLst/>
          </a:prstGeom>
          <a:noFill/>
        </p:spPr>
        <p:txBody>
          <a:bodyPr wrap="square" rtlCol="0">
            <a:spAutoFit/>
          </a:bodyPr>
          <a:lstStyle/>
          <a:p>
            <a:pPr algn="ctr"/>
            <a:r>
              <a:rPr lang="en-US" sz="6600" b="1" dirty="0">
                <a:solidFill>
                  <a:schemeClr val="bg1"/>
                </a:solidFill>
                <a:effectLst>
                  <a:outerShdw blurRad="50800" dist="38100" dir="10800000" algn="r" rotWithShape="0">
                    <a:prstClr val="black">
                      <a:alpha val="40000"/>
                    </a:prstClr>
                  </a:outerShdw>
                </a:effectLst>
                <a:latin typeface="Cambria" panose="02040503050406030204" pitchFamily="18" charset="0"/>
              </a:rPr>
              <a:t>Following the Life of Jesus</a:t>
            </a:r>
          </a:p>
        </p:txBody>
      </p:sp>
    </p:spTree>
    <p:extLst>
      <p:ext uri="{BB962C8B-B14F-4D97-AF65-F5344CB8AC3E}">
        <p14:creationId xmlns:p14="http://schemas.microsoft.com/office/powerpoint/2010/main" val="23701628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25014" y="0"/>
            <a:ext cx="4341971" cy="6858000"/>
          </a:xfrm>
          <a:prstGeom prst="rect">
            <a:avLst/>
          </a:prstGeom>
        </p:spPr>
      </p:pic>
    </p:spTree>
    <p:extLst>
      <p:ext uri="{BB962C8B-B14F-4D97-AF65-F5344CB8AC3E}">
        <p14:creationId xmlns:p14="http://schemas.microsoft.com/office/powerpoint/2010/main" val="41073100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Box 1"/>
          <p:cNvSpPr txBox="1"/>
          <p:nvPr/>
        </p:nvSpPr>
        <p:spPr>
          <a:xfrm>
            <a:off x="374469" y="249869"/>
            <a:ext cx="7179882" cy="523220"/>
          </a:xfrm>
          <a:prstGeom prst="rect">
            <a:avLst/>
          </a:prstGeom>
          <a:noFill/>
        </p:spPr>
        <p:txBody>
          <a:bodyPr wrap="square" rtlCol="0">
            <a:spAutoFit/>
          </a:bodyPr>
          <a:lstStyle/>
          <a:p>
            <a:r>
              <a:rPr lang="en-US" sz="2800" dirty="0">
                <a:solidFill>
                  <a:srgbClr val="FFFF00"/>
                </a:solidFill>
              </a:rPr>
              <a:t>Matthew 12:9-21 New Living Translation</a:t>
            </a:r>
          </a:p>
        </p:txBody>
      </p:sp>
      <p:sp>
        <p:nvSpPr>
          <p:cNvPr id="3" name="TextBox 2"/>
          <p:cNvSpPr txBox="1"/>
          <p:nvPr/>
        </p:nvSpPr>
        <p:spPr>
          <a:xfrm>
            <a:off x="346332" y="1136134"/>
            <a:ext cx="8966479" cy="5262979"/>
          </a:xfrm>
          <a:prstGeom prst="rect">
            <a:avLst/>
          </a:prstGeom>
          <a:noFill/>
        </p:spPr>
        <p:txBody>
          <a:bodyPr wrap="square" rtlCol="0">
            <a:spAutoFit/>
          </a:bodyPr>
          <a:lstStyle/>
          <a:p>
            <a:r>
              <a:rPr lang="en-US" sz="2800" dirty="0">
                <a:solidFill>
                  <a:schemeClr val="bg1"/>
                </a:solidFill>
              </a:rPr>
              <a:t>9 Then Jesus went over to their synagogue, 10 where he noticed a man with a deformed hand. The Pharisees asked Jesus, “Does the law permit a person to work by healing on the Sabbath?” (They were hoping he would say yes, so they could bring charges against him.)</a:t>
            </a:r>
          </a:p>
          <a:p>
            <a:endParaRPr lang="en-US" sz="2800" dirty="0">
              <a:solidFill>
                <a:schemeClr val="bg1"/>
              </a:solidFill>
            </a:endParaRPr>
          </a:p>
          <a:p>
            <a:r>
              <a:rPr lang="en-US" sz="2800" dirty="0">
                <a:solidFill>
                  <a:schemeClr val="bg1"/>
                </a:solidFill>
              </a:rPr>
              <a:t>11 And he answered, “If you had a sheep that fell into a well on the Sabbath, wouldn’t you work to pull it out? Of course you would. 12 And how much more valuable is a person than a sheep! Yes, the law permits a person to do good on the Sabbath.”</a:t>
            </a:r>
          </a:p>
          <a:p>
            <a:endParaRPr lang="en-US" sz="2800" dirty="0">
              <a:solidFill>
                <a:schemeClr val="bg1"/>
              </a:solidFill>
            </a:endParaRPr>
          </a:p>
        </p:txBody>
      </p:sp>
    </p:spTree>
    <p:extLst>
      <p:ext uri="{BB962C8B-B14F-4D97-AF65-F5344CB8AC3E}">
        <p14:creationId xmlns:p14="http://schemas.microsoft.com/office/powerpoint/2010/main" val="5029004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Box 1"/>
          <p:cNvSpPr txBox="1"/>
          <p:nvPr/>
        </p:nvSpPr>
        <p:spPr>
          <a:xfrm>
            <a:off x="374469" y="249869"/>
            <a:ext cx="7179882" cy="523220"/>
          </a:xfrm>
          <a:prstGeom prst="rect">
            <a:avLst/>
          </a:prstGeom>
          <a:noFill/>
        </p:spPr>
        <p:txBody>
          <a:bodyPr wrap="square" rtlCol="0">
            <a:spAutoFit/>
          </a:bodyPr>
          <a:lstStyle/>
          <a:p>
            <a:r>
              <a:rPr lang="en-US" sz="2800" dirty="0">
                <a:solidFill>
                  <a:srgbClr val="FFFF00"/>
                </a:solidFill>
              </a:rPr>
              <a:t>Matthew 12:9-21 New Living Translation</a:t>
            </a:r>
          </a:p>
        </p:txBody>
      </p:sp>
      <p:sp>
        <p:nvSpPr>
          <p:cNvPr id="3" name="TextBox 2"/>
          <p:cNvSpPr txBox="1"/>
          <p:nvPr/>
        </p:nvSpPr>
        <p:spPr>
          <a:xfrm>
            <a:off x="346332" y="1136134"/>
            <a:ext cx="8966479" cy="5262979"/>
          </a:xfrm>
          <a:prstGeom prst="rect">
            <a:avLst/>
          </a:prstGeom>
          <a:noFill/>
        </p:spPr>
        <p:txBody>
          <a:bodyPr wrap="square" rtlCol="0">
            <a:spAutoFit/>
          </a:bodyPr>
          <a:lstStyle/>
          <a:p>
            <a:endParaRPr lang="en-US" sz="2800" dirty="0">
              <a:solidFill>
                <a:schemeClr val="bg1"/>
              </a:solidFill>
            </a:endParaRPr>
          </a:p>
          <a:p>
            <a:r>
              <a:rPr lang="en-US" sz="2800" dirty="0">
                <a:solidFill>
                  <a:schemeClr val="bg1"/>
                </a:solidFill>
              </a:rPr>
              <a:t>13 Then he said to the man, “Hold out your hand.” So the man held out his hand, and it was restored, just like the other one! 14 Then the Pharisees called a meeting to plot how to kill Jesus.</a:t>
            </a:r>
          </a:p>
          <a:p>
            <a:endParaRPr lang="en-US" sz="2800" dirty="0">
              <a:solidFill>
                <a:schemeClr val="bg1"/>
              </a:solidFill>
            </a:endParaRPr>
          </a:p>
          <a:p>
            <a:r>
              <a:rPr lang="en-US" sz="2800" dirty="0">
                <a:solidFill>
                  <a:schemeClr val="bg1"/>
                </a:solidFill>
              </a:rPr>
              <a:t>15 But Jesus knew what they were planning. So he left that area, and many people followed him. He healed all the sick among them, 16 but he warned them not to reveal who he was. 17 This fulfilled the prophecy of Isaiah concerning him:</a:t>
            </a:r>
          </a:p>
          <a:p>
            <a:endParaRPr lang="en-US" sz="2800" dirty="0">
              <a:solidFill>
                <a:schemeClr val="bg1"/>
              </a:solidFill>
            </a:endParaRPr>
          </a:p>
          <a:p>
            <a:endParaRPr lang="en-US" sz="2800" dirty="0">
              <a:solidFill>
                <a:schemeClr val="bg1"/>
              </a:solidFill>
            </a:endParaRPr>
          </a:p>
        </p:txBody>
      </p:sp>
    </p:spTree>
    <p:extLst>
      <p:ext uri="{BB962C8B-B14F-4D97-AF65-F5344CB8AC3E}">
        <p14:creationId xmlns:p14="http://schemas.microsoft.com/office/powerpoint/2010/main" val="3803002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Box 1"/>
          <p:cNvSpPr txBox="1"/>
          <p:nvPr/>
        </p:nvSpPr>
        <p:spPr>
          <a:xfrm>
            <a:off x="374469" y="249869"/>
            <a:ext cx="7179882" cy="523220"/>
          </a:xfrm>
          <a:prstGeom prst="rect">
            <a:avLst/>
          </a:prstGeom>
          <a:noFill/>
        </p:spPr>
        <p:txBody>
          <a:bodyPr wrap="square" rtlCol="0">
            <a:spAutoFit/>
          </a:bodyPr>
          <a:lstStyle/>
          <a:p>
            <a:r>
              <a:rPr lang="en-US" sz="2800" dirty="0">
                <a:solidFill>
                  <a:srgbClr val="FFFF00"/>
                </a:solidFill>
              </a:rPr>
              <a:t>Matthew 12:9-21 New Living Translation</a:t>
            </a:r>
          </a:p>
        </p:txBody>
      </p:sp>
      <p:sp>
        <p:nvSpPr>
          <p:cNvPr id="3" name="TextBox 2"/>
          <p:cNvSpPr txBox="1"/>
          <p:nvPr/>
        </p:nvSpPr>
        <p:spPr>
          <a:xfrm>
            <a:off x="346332" y="1136134"/>
            <a:ext cx="8966479" cy="5262979"/>
          </a:xfrm>
          <a:prstGeom prst="rect">
            <a:avLst/>
          </a:prstGeom>
          <a:noFill/>
        </p:spPr>
        <p:txBody>
          <a:bodyPr wrap="square" rtlCol="0">
            <a:spAutoFit/>
          </a:bodyPr>
          <a:lstStyle/>
          <a:p>
            <a:r>
              <a:rPr lang="en-US" sz="2800" dirty="0">
                <a:solidFill>
                  <a:schemeClr val="bg1"/>
                </a:solidFill>
              </a:rPr>
              <a:t>18 “Look at my Servant, whom I have chosen.</a:t>
            </a:r>
          </a:p>
          <a:p>
            <a:r>
              <a:rPr lang="en-US" sz="2800" dirty="0">
                <a:solidFill>
                  <a:schemeClr val="bg1"/>
                </a:solidFill>
              </a:rPr>
              <a:t>    He is my Beloved, who pleases me.</a:t>
            </a:r>
          </a:p>
          <a:p>
            <a:r>
              <a:rPr lang="en-US" sz="2800" dirty="0">
                <a:solidFill>
                  <a:schemeClr val="bg1"/>
                </a:solidFill>
              </a:rPr>
              <a:t>    I will put my Spirit upon him,</a:t>
            </a:r>
          </a:p>
          <a:p>
            <a:r>
              <a:rPr lang="en-US" sz="2800" dirty="0">
                <a:solidFill>
                  <a:schemeClr val="bg1"/>
                </a:solidFill>
              </a:rPr>
              <a:t>    and he will proclaim justice to the nations.</a:t>
            </a:r>
          </a:p>
          <a:p>
            <a:r>
              <a:rPr lang="en-US" sz="2800" dirty="0">
                <a:solidFill>
                  <a:schemeClr val="bg1"/>
                </a:solidFill>
              </a:rPr>
              <a:t>19 He will not fight or shout</a:t>
            </a:r>
          </a:p>
          <a:p>
            <a:r>
              <a:rPr lang="en-US" sz="2800" dirty="0">
                <a:solidFill>
                  <a:schemeClr val="bg1"/>
                </a:solidFill>
              </a:rPr>
              <a:t>     or raise his voice in public.</a:t>
            </a:r>
          </a:p>
          <a:p>
            <a:r>
              <a:rPr lang="en-US" sz="2800" dirty="0">
                <a:solidFill>
                  <a:schemeClr val="bg1"/>
                </a:solidFill>
              </a:rPr>
              <a:t>20 He will not crush the weakest reed</a:t>
            </a:r>
          </a:p>
          <a:p>
            <a:r>
              <a:rPr lang="en-US" sz="2800" dirty="0">
                <a:solidFill>
                  <a:schemeClr val="bg1"/>
                </a:solidFill>
              </a:rPr>
              <a:t>     or put out a flickering candle.</a:t>
            </a:r>
          </a:p>
          <a:p>
            <a:r>
              <a:rPr lang="en-US" sz="2800" dirty="0">
                <a:solidFill>
                  <a:schemeClr val="bg1"/>
                </a:solidFill>
              </a:rPr>
              <a:t>     Finally he will cause justice to be victorious.</a:t>
            </a:r>
          </a:p>
          <a:p>
            <a:r>
              <a:rPr lang="en-US" sz="2800" dirty="0">
                <a:solidFill>
                  <a:schemeClr val="bg1"/>
                </a:solidFill>
              </a:rPr>
              <a:t>21 And his name will be the hope</a:t>
            </a:r>
          </a:p>
          <a:p>
            <a:r>
              <a:rPr lang="en-US" sz="2800" dirty="0">
                <a:solidFill>
                  <a:schemeClr val="bg1"/>
                </a:solidFill>
              </a:rPr>
              <a:t>     of all the world.”</a:t>
            </a:r>
          </a:p>
          <a:p>
            <a:endParaRPr lang="en-US" sz="2800" dirty="0">
              <a:solidFill>
                <a:schemeClr val="bg1"/>
              </a:solidFill>
            </a:endParaRPr>
          </a:p>
        </p:txBody>
      </p:sp>
    </p:spTree>
    <p:extLst>
      <p:ext uri="{BB962C8B-B14F-4D97-AF65-F5344CB8AC3E}">
        <p14:creationId xmlns:p14="http://schemas.microsoft.com/office/powerpoint/2010/main" val="18602612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Box 1"/>
          <p:cNvSpPr txBox="1"/>
          <p:nvPr/>
        </p:nvSpPr>
        <p:spPr>
          <a:xfrm>
            <a:off x="374469" y="249869"/>
            <a:ext cx="7179882" cy="523220"/>
          </a:xfrm>
          <a:prstGeom prst="rect">
            <a:avLst/>
          </a:prstGeom>
          <a:noFill/>
        </p:spPr>
        <p:txBody>
          <a:bodyPr wrap="square" rtlCol="0">
            <a:spAutoFit/>
          </a:bodyPr>
          <a:lstStyle/>
          <a:p>
            <a:r>
              <a:rPr lang="en-US" sz="2800" dirty="0">
                <a:solidFill>
                  <a:srgbClr val="FFFF00"/>
                </a:solidFill>
              </a:rPr>
              <a:t>Isaiah 42:1-9 New Living Translation</a:t>
            </a:r>
          </a:p>
        </p:txBody>
      </p:sp>
      <p:sp>
        <p:nvSpPr>
          <p:cNvPr id="3" name="TextBox 2"/>
          <p:cNvSpPr txBox="1"/>
          <p:nvPr/>
        </p:nvSpPr>
        <p:spPr>
          <a:xfrm>
            <a:off x="346332" y="939183"/>
            <a:ext cx="8966479" cy="5693866"/>
          </a:xfrm>
          <a:prstGeom prst="rect">
            <a:avLst/>
          </a:prstGeom>
          <a:noFill/>
        </p:spPr>
        <p:txBody>
          <a:bodyPr wrap="square" rtlCol="0">
            <a:spAutoFit/>
          </a:bodyPr>
          <a:lstStyle/>
          <a:p>
            <a:r>
              <a:rPr lang="en-US" sz="2800" dirty="0">
                <a:solidFill>
                  <a:schemeClr val="bg1"/>
                </a:solidFill>
              </a:rPr>
              <a:t>1 “Look at my servant, whom I strengthen.</a:t>
            </a:r>
          </a:p>
          <a:p>
            <a:r>
              <a:rPr lang="en-US" sz="2800" dirty="0">
                <a:solidFill>
                  <a:schemeClr val="bg1"/>
                </a:solidFill>
              </a:rPr>
              <a:t>    He is my chosen one, who pleases me.</a:t>
            </a:r>
          </a:p>
          <a:p>
            <a:r>
              <a:rPr lang="en-US" sz="2800" dirty="0">
                <a:solidFill>
                  <a:schemeClr val="bg1"/>
                </a:solidFill>
              </a:rPr>
              <a:t>    I have put my Spirit upon him.</a:t>
            </a:r>
          </a:p>
          <a:p>
            <a:r>
              <a:rPr lang="en-US" sz="2800" dirty="0">
                <a:solidFill>
                  <a:schemeClr val="bg1"/>
                </a:solidFill>
              </a:rPr>
              <a:t>    He will bring justice to the nations.</a:t>
            </a:r>
          </a:p>
          <a:p>
            <a:r>
              <a:rPr lang="en-US" sz="2800" dirty="0">
                <a:solidFill>
                  <a:schemeClr val="bg1"/>
                </a:solidFill>
              </a:rPr>
              <a:t>2 He will not shout</a:t>
            </a:r>
          </a:p>
          <a:p>
            <a:r>
              <a:rPr lang="en-US" sz="2800" dirty="0">
                <a:solidFill>
                  <a:schemeClr val="bg1"/>
                </a:solidFill>
              </a:rPr>
              <a:t>    or raise his voice in public.</a:t>
            </a:r>
          </a:p>
          <a:p>
            <a:r>
              <a:rPr lang="en-US" sz="2800" dirty="0">
                <a:solidFill>
                  <a:schemeClr val="bg1"/>
                </a:solidFill>
              </a:rPr>
              <a:t>3 He will not crush the weakest reed</a:t>
            </a:r>
          </a:p>
          <a:p>
            <a:r>
              <a:rPr lang="en-US" sz="2800" dirty="0">
                <a:solidFill>
                  <a:schemeClr val="bg1"/>
                </a:solidFill>
              </a:rPr>
              <a:t>    or put out a flickering candle.</a:t>
            </a:r>
          </a:p>
          <a:p>
            <a:r>
              <a:rPr lang="en-US" sz="2800" dirty="0">
                <a:solidFill>
                  <a:schemeClr val="bg1"/>
                </a:solidFill>
              </a:rPr>
              <a:t>    He will bring justice to all who have been wronged.</a:t>
            </a:r>
          </a:p>
          <a:p>
            <a:r>
              <a:rPr lang="en-US" sz="2800" dirty="0">
                <a:solidFill>
                  <a:schemeClr val="bg1"/>
                </a:solidFill>
              </a:rPr>
              <a:t>4 He will not falter or lose heart</a:t>
            </a:r>
          </a:p>
          <a:p>
            <a:r>
              <a:rPr lang="en-US" sz="2800" dirty="0">
                <a:solidFill>
                  <a:schemeClr val="bg1"/>
                </a:solidFill>
              </a:rPr>
              <a:t>    until justice prevails throughout the earth.</a:t>
            </a:r>
          </a:p>
          <a:p>
            <a:r>
              <a:rPr lang="en-US" sz="2800" dirty="0">
                <a:solidFill>
                  <a:schemeClr val="bg1"/>
                </a:solidFill>
              </a:rPr>
              <a:t>    Even distant lands beyond the sea will wait for his    </a:t>
            </a:r>
          </a:p>
          <a:p>
            <a:r>
              <a:rPr lang="en-US" sz="2800" dirty="0">
                <a:solidFill>
                  <a:schemeClr val="bg1"/>
                </a:solidFill>
              </a:rPr>
              <a:t>    instruction.”</a:t>
            </a:r>
          </a:p>
        </p:txBody>
      </p:sp>
    </p:spTree>
    <p:extLst>
      <p:ext uri="{BB962C8B-B14F-4D97-AF65-F5344CB8AC3E}">
        <p14:creationId xmlns:p14="http://schemas.microsoft.com/office/powerpoint/2010/main" val="2030854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Box 1"/>
          <p:cNvSpPr txBox="1"/>
          <p:nvPr/>
        </p:nvSpPr>
        <p:spPr>
          <a:xfrm>
            <a:off x="374469" y="249869"/>
            <a:ext cx="7179882" cy="523220"/>
          </a:xfrm>
          <a:prstGeom prst="rect">
            <a:avLst/>
          </a:prstGeom>
          <a:noFill/>
        </p:spPr>
        <p:txBody>
          <a:bodyPr wrap="square" rtlCol="0">
            <a:spAutoFit/>
          </a:bodyPr>
          <a:lstStyle/>
          <a:p>
            <a:r>
              <a:rPr lang="en-US" sz="2800" dirty="0">
                <a:solidFill>
                  <a:srgbClr val="FFFF00"/>
                </a:solidFill>
              </a:rPr>
              <a:t>Isaiah 42:1-9 New Living Translation</a:t>
            </a:r>
          </a:p>
        </p:txBody>
      </p:sp>
      <p:sp>
        <p:nvSpPr>
          <p:cNvPr id="3" name="TextBox 2"/>
          <p:cNvSpPr txBox="1"/>
          <p:nvPr/>
        </p:nvSpPr>
        <p:spPr>
          <a:xfrm>
            <a:off x="346332" y="939183"/>
            <a:ext cx="8966479" cy="4401205"/>
          </a:xfrm>
          <a:prstGeom prst="rect">
            <a:avLst/>
          </a:prstGeom>
          <a:noFill/>
        </p:spPr>
        <p:txBody>
          <a:bodyPr wrap="square" rtlCol="0">
            <a:spAutoFit/>
          </a:bodyPr>
          <a:lstStyle/>
          <a:p>
            <a:r>
              <a:rPr lang="en-US" sz="2800" dirty="0">
                <a:solidFill>
                  <a:schemeClr val="bg1"/>
                </a:solidFill>
              </a:rPr>
              <a:t>5 God, the Lord, created the heavens and stretched them out. He created the earth and everything in it.</a:t>
            </a:r>
          </a:p>
          <a:p>
            <a:r>
              <a:rPr lang="en-US" sz="2800" dirty="0">
                <a:solidFill>
                  <a:schemeClr val="bg1"/>
                </a:solidFill>
              </a:rPr>
              <a:t>He gives breath to everyone, life to everyone who walks the earth.  And it is he who says,</a:t>
            </a:r>
          </a:p>
          <a:p>
            <a:endParaRPr lang="en-US" sz="2800" dirty="0">
              <a:solidFill>
                <a:schemeClr val="bg1"/>
              </a:solidFill>
            </a:endParaRPr>
          </a:p>
          <a:p>
            <a:r>
              <a:rPr lang="en-US" sz="2800" dirty="0">
                <a:solidFill>
                  <a:schemeClr val="bg1"/>
                </a:solidFill>
              </a:rPr>
              <a:t>6 “I, the Lord, have called you to demonstrate my righteousness.  I will take you by the hand and guard you,</a:t>
            </a:r>
          </a:p>
          <a:p>
            <a:r>
              <a:rPr lang="en-US" sz="2800" dirty="0">
                <a:solidFill>
                  <a:schemeClr val="bg1"/>
                </a:solidFill>
              </a:rPr>
              <a:t>and I will give you to my people, Israel, as a symbol of my covenant with them.  And you will be a light to guide the nations.</a:t>
            </a:r>
          </a:p>
        </p:txBody>
      </p:sp>
    </p:spTree>
    <p:extLst>
      <p:ext uri="{BB962C8B-B14F-4D97-AF65-F5344CB8AC3E}">
        <p14:creationId xmlns:p14="http://schemas.microsoft.com/office/powerpoint/2010/main" val="2003041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Box 1"/>
          <p:cNvSpPr txBox="1"/>
          <p:nvPr/>
        </p:nvSpPr>
        <p:spPr>
          <a:xfrm>
            <a:off x="374469" y="249869"/>
            <a:ext cx="7179882" cy="523220"/>
          </a:xfrm>
          <a:prstGeom prst="rect">
            <a:avLst/>
          </a:prstGeom>
          <a:noFill/>
        </p:spPr>
        <p:txBody>
          <a:bodyPr wrap="square" rtlCol="0">
            <a:spAutoFit/>
          </a:bodyPr>
          <a:lstStyle/>
          <a:p>
            <a:r>
              <a:rPr lang="en-US" sz="2800" dirty="0">
                <a:solidFill>
                  <a:srgbClr val="FFFF00"/>
                </a:solidFill>
              </a:rPr>
              <a:t>Isaiah 42:1-9 New Living Translation</a:t>
            </a:r>
          </a:p>
        </p:txBody>
      </p:sp>
      <p:sp>
        <p:nvSpPr>
          <p:cNvPr id="3" name="TextBox 2"/>
          <p:cNvSpPr txBox="1"/>
          <p:nvPr/>
        </p:nvSpPr>
        <p:spPr>
          <a:xfrm>
            <a:off x="346332" y="939183"/>
            <a:ext cx="8966479" cy="4401205"/>
          </a:xfrm>
          <a:prstGeom prst="rect">
            <a:avLst/>
          </a:prstGeom>
          <a:noFill/>
        </p:spPr>
        <p:txBody>
          <a:bodyPr wrap="square" rtlCol="0">
            <a:spAutoFit/>
          </a:bodyPr>
          <a:lstStyle/>
          <a:p>
            <a:r>
              <a:rPr lang="en-US" sz="2800" dirty="0">
                <a:solidFill>
                  <a:schemeClr val="bg1"/>
                </a:solidFill>
              </a:rPr>
              <a:t>7 You will open the eyes of the blind.  You will free the captives from prison, releasing those who sit in dark dungeons.</a:t>
            </a:r>
          </a:p>
          <a:p>
            <a:endParaRPr lang="en-US" sz="2800" dirty="0">
              <a:solidFill>
                <a:schemeClr val="bg1"/>
              </a:solidFill>
            </a:endParaRPr>
          </a:p>
          <a:p>
            <a:r>
              <a:rPr lang="en-US" sz="2800" dirty="0">
                <a:solidFill>
                  <a:schemeClr val="bg1"/>
                </a:solidFill>
              </a:rPr>
              <a:t>8 “I am the Lord; that is my name!</a:t>
            </a:r>
          </a:p>
          <a:p>
            <a:r>
              <a:rPr lang="en-US" sz="2800" dirty="0">
                <a:solidFill>
                  <a:schemeClr val="bg1"/>
                </a:solidFill>
              </a:rPr>
              <a:t>    I will not give my glory to anyone else,</a:t>
            </a:r>
          </a:p>
          <a:p>
            <a:r>
              <a:rPr lang="en-US" sz="2800" dirty="0">
                <a:solidFill>
                  <a:schemeClr val="bg1"/>
                </a:solidFill>
              </a:rPr>
              <a:t>    nor share my praise with carved idols.</a:t>
            </a:r>
          </a:p>
          <a:p>
            <a:r>
              <a:rPr lang="en-US" sz="2800" dirty="0">
                <a:solidFill>
                  <a:schemeClr val="bg1"/>
                </a:solidFill>
              </a:rPr>
              <a:t>9 Everything I prophesied has come true,</a:t>
            </a:r>
          </a:p>
          <a:p>
            <a:r>
              <a:rPr lang="en-US" sz="2800" dirty="0">
                <a:solidFill>
                  <a:schemeClr val="bg1"/>
                </a:solidFill>
              </a:rPr>
              <a:t>    and now I will prophesy again.</a:t>
            </a:r>
          </a:p>
          <a:p>
            <a:r>
              <a:rPr lang="en-US" sz="2800" dirty="0">
                <a:solidFill>
                  <a:schemeClr val="bg1"/>
                </a:solidFill>
              </a:rPr>
              <a:t>    I will tell you the future before it happens.” </a:t>
            </a:r>
          </a:p>
        </p:txBody>
      </p:sp>
    </p:spTree>
    <p:extLst>
      <p:ext uri="{BB962C8B-B14F-4D97-AF65-F5344CB8AC3E}">
        <p14:creationId xmlns:p14="http://schemas.microsoft.com/office/powerpoint/2010/main" val="18528744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
            <a:ext cx="12192000" cy="6858000"/>
          </a:xfrm>
          <a:prstGeom prst="rect">
            <a:avLst/>
          </a:prstGeom>
        </p:spPr>
      </p:pic>
      <p:sp>
        <p:nvSpPr>
          <p:cNvPr id="6" name="Rectangle 5"/>
          <p:cNvSpPr/>
          <p:nvPr/>
        </p:nvSpPr>
        <p:spPr>
          <a:xfrm>
            <a:off x="0" y="0"/>
            <a:ext cx="12192001" cy="6857999"/>
          </a:xfrm>
          <a:prstGeom prst="rect">
            <a:avLst/>
          </a:prstGeom>
          <a:solidFill>
            <a:schemeClr val="tx1">
              <a:alpha val="3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rot="18900000">
            <a:off x="5725147" y="5441289"/>
            <a:ext cx="8797635" cy="949903"/>
          </a:xfrm>
          <a:prstGeom prst="rect">
            <a:avLst/>
          </a:prstGeom>
          <a:solidFill>
            <a:schemeClr val="tx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rot="18900000">
            <a:off x="5593938" y="4847881"/>
            <a:ext cx="10131418" cy="923330"/>
          </a:xfrm>
          <a:prstGeom prst="rect">
            <a:avLst/>
          </a:prstGeom>
          <a:noFill/>
        </p:spPr>
        <p:txBody>
          <a:bodyPr wrap="square" rtlCol="0">
            <a:spAutoFit/>
          </a:bodyPr>
          <a:lstStyle/>
          <a:p>
            <a:pPr algn="ctr"/>
            <a:r>
              <a:rPr lang="en-US" sz="5400" b="1" dirty="0">
                <a:solidFill>
                  <a:schemeClr val="bg1"/>
                </a:solidFill>
                <a:effectLst>
                  <a:outerShdw blurRad="50800" dist="38100" dir="10800000" algn="r" rotWithShape="0">
                    <a:prstClr val="black">
                      <a:alpha val="40000"/>
                    </a:prstClr>
                  </a:outerShdw>
                </a:effectLst>
                <a:latin typeface="Cambria" panose="02040503050406030204" pitchFamily="18" charset="0"/>
              </a:rPr>
              <a:t>#Jesus</a:t>
            </a:r>
            <a:endParaRPr lang="en-US" sz="8800" b="1" dirty="0">
              <a:solidFill>
                <a:schemeClr val="bg1"/>
              </a:solidFill>
              <a:effectLst>
                <a:outerShdw blurRad="50800" dist="38100" dir="10800000" algn="r" rotWithShape="0">
                  <a:prstClr val="black">
                    <a:alpha val="40000"/>
                  </a:prstClr>
                </a:outerShdw>
              </a:effectLst>
              <a:latin typeface="Cambria" panose="02040503050406030204" pitchFamily="18" charset="0"/>
            </a:endParaRPr>
          </a:p>
        </p:txBody>
      </p:sp>
      <p:sp>
        <p:nvSpPr>
          <p:cNvPr id="10" name="TextBox 9"/>
          <p:cNvSpPr txBox="1"/>
          <p:nvPr/>
        </p:nvSpPr>
        <p:spPr>
          <a:xfrm>
            <a:off x="-1" y="501358"/>
            <a:ext cx="12192001" cy="923330"/>
          </a:xfrm>
          <a:prstGeom prst="rect">
            <a:avLst/>
          </a:prstGeom>
          <a:solidFill>
            <a:schemeClr val="tx1">
              <a:alpha val="38000"/>
            </a:schemeClr>
          </a:solidFill>
        </p:spPr>
        <p:txBody>
          <a:bodyPr wrap="square" rtlCol="0">
            <a:spAutoFit/>
          </a:bodyPr>
          <a:lstStyle/>
          <a:p>
            <a:pPr algn="ctr"/>
            <a:r>
              <a:rPr lang="en-US" sz="5400" b="1" dirty="0">
                <a:solidFill>
                  <a:srgbClr val="FFFF00"/>
                </a:solidFill>
                <a:effectLst>
                  <a:outerShdw blurRad="50800" dist="38100" dir="10800000" algn="r" rotWithShape="0">
                    <a:prstClr val="black">
                      <a:alpha val="40000"/>
                    </a:prstClr>
                  </a:outerShdw>
                </a:effectLst>
                <a:latin typeface="Cambria" panose="02040503050406030204" pitchFamily="18" charset="0"/>
              </a:rPr>
              <a:t>Jesus – God’s Chosen Servant</a:t>
            </a:r>
            <a:endParaRPr lang="en-US" sz="5400" b="1" u="sng" dirty="0">
              <a:solidFill>
                <a:srgbClr val="FFFF00"/>
              </a:solidFill>
              <a:effectLst>
                <a:outerShdw blurRad="50800" dist="38100" dir="10800000" algn="r" rotWithShape="0">
                  <a:prstClr val="black">
                    <a:alpha val="40000"/>
                  </a:prstClr>
                </a:outerShdw>
              </a:effectLst>
              <a:latin typeface="Cambria" panose="02040503050406030204" pitchFamily="18" charset="0"/>
            </a:endParaRPr>
          </a:p>
        </p:txBody>
      </p:sp>
      <p:sp>
        <p:nvSpPr>
          <p:cNvPr id="11" name="TextBox 10"/>
          <p:cNvSpPr txBox="1"/>
          <p:nvPr/>
        </p:nvSpPr>
        <p:spPr>
          <a:xfrm>
            <a:off x="611417" y="2387017"/>
            <a:ext cx="10136841" cy="1754326"/>
          </a:xfrm>
          <a:prstGeom prst="rect">
            <a:avLst/>
          </a:prstGeom>
          <a:noFill/>
        </p:spPr>
        <p:txBody>
          <a:bodyPr wrap="square" rtlCol="0">
            <a:spAutoFit/>
          </a:bodyPr>
          <a:lstStyle/>
          <a:p>
            <a:pPr algn="ctr"/>
            <a:r>
              <a:rPr lang="en-US" sz="5400" b="1" dirty="0">
                <a:solidFill>
                  <a:schemeClr val="bg1"/>
                </a:solidFill>
                <a:effectLst>
                  <a:outerShdw blurRad="50800" dist="38100" dir="10800000" algn="r" rotWithShape="0">
                    <a:prstClr val="black">
                      <a:alpha val="40000"/>
                    </a:prstClr>
                  </a:outerShdw>
                </a:effectLst>
                <a:latin typeface="Cambria" panose="02040503050406030204" pitchFamily="18" charset="0"/>
              </a:rPr>
              <a:t>The Servant Depends </a:t>
            </a:r>
          </a:p>
          <a:p>
            <a:pPr algn="ctr"/>
            <a:r>
              <a:rPr lang="en-US" sz="5400" b="1" dirty="0">
                <a:solidFill>
                  <a:schemeClr val="bg1"/>
                </a:solidFill>
                <a:effectLst>
                  <a:outerShdw blurRad="50800" dist="38100" dir="10800000" algn="r" rotWithShape="0">
                    <a:prstClr val="black">
                      <a:alpha val="40000"/>
                    </a:prstClr>
                  </a:outerShdw>
                </a:effectLst>
                <a:latin typeface="Cambria" panose="02040503050406030204" pitchFamily="18" charset="0"/>
              </a:rPr>
              <a:t>on The Spirit</a:t>
            </a:r>
            <a:endParaRPr lang="en-US" sz="5400" b="1" dirty="0">
              <a:solidFill>
                <a:schemeClr val="bg1"/>
              </a:solidFill>
              <a:effectLst>
                <a:outerShdw blurRad="50800" dist="38100" dir="10800000" algn="r" rotWithShape="0">
                  <a:prstClr val="black">
                    <a:alpha val="40000"/>
                  </a:prstClr>
                </a:outerShdw>
              </a:effectLst>
              <a:latin typeface="Cambria" panose="02040503050406030204" pitchFamily="18" charset="0"/>
            </a:endParaRPr>
          </a:p>
        </p:txBody>
      </p:sp>
    </p:spTree>
    <p:extLst>
      <p:ext uri="{BB962C8B-B14F-4D97-AF65-F5344CB8AC3E}">
        <p14:creationId xmlns:p14="http://schemas.microsoft.com/office/powerpoint/2010/main" val="192276558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3770</TotalTime>
  <Words>685</Words>
  <Application>Microsoft Office PowerPoint</Application>
  <PresentationFormat>Widescreen</PresentationFormat>
  <Paragraphs>64</Paragraphs>
  <Slides>12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Calibri</vt:lpstr>
      <vt:lpstr>Calibri Light</vt:lpstr>
      <vt:lpstr>Cambria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Greg Burlile</dc:creator>
  <cp:lastModifiedBy>Greg Burlile</cp:lastModifiedBy>
  <cp:revision>276</cp:revision>
  <cp:lastPrinted>2017-01-15T14:17:42Z</cp:lastPrinted>
  <dcterms:created xsi:type="dcterms:W3CDTF">2016-02-28T13:11:20Z</dcterms:created>
  <dcterms:modified xsi:type="dcterms:W3CDTF">2017-02-12T14:30:29Z</dcterms:modified>
</cp:coreProperties>
</file>