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61" r:id="rId2"/>
    <p:sldId id="256" r:id="rId3"/>
    <p:sldId id="257" r:id="rId4"/>
    <p:sldId id="258" r:id="rId5"/>
    <p:sldId id="259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C24B33-18F8-4435-A8AA-35B54B67E464}" type="datetimeFigureOut">
              <a:rPr lang="en-US" smtClean="0"/>
              <a:t>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A6C3AB07-D553-4F4F-B815-6C72FBDF6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948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4B33-18F8-4435-A8AA-35B54B67E464}" type="datetimeFigureOut">
              <a:rPr lang="en-US" smtClean="0"/>
              <a:t>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AB07-D553-4F4F-B815-6C72FBDF6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339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C24B33-18F8-4435-A8AA-35B54B67E464}" type="datetimeFigureOut">
              <a:rPr lang="en-US" smtClean="0"/>
              <a:t>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6C3AB07-D553-4F4F-B815-6C72FBDF6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2158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C24B33-18F8-4435-A8AA-35B54B67E464}" type="datetimeFigureOut">
              <a:rPr lang="en-US" smtClean="0"/>
              <a:t>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6C3AB07-D553-4F4F-B815-6C72FBDF6DD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76171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C24B33-18F8-4435-A8AA-35B54B67E464}" type="datetimeFigureOut">
              <a:rPr lang="en-US" smtClean="0"/>
              <a:t>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6C3AB07-D553-4F4F-B815-6C72FBDF6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319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4B33-18F8-4435-A8AA-35B54B67E464}" type="datetimeFigureOut">
              <a:rPr lang="en-US" smtClean="0"/>
              <a:t>1/1/2017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AB07-D553-4F4F-B815-6C72FBDF6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1589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4B33-18F8-4435-A8AA-35B54B67E464}" type="datetimeFigureOut">
              <a:rPr lang="en-US" smtClean="0"/>
              <a:t>1/1/2017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AB07-D553-4F4F-B815-6C72FBDF6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5270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4B33-18F8-4435-A8AA-35B54B67E464}" type="datetimeFigureOut">
              <a:rPr lang="en-US" smtClean="0"/>
              <a:t>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AB07-D553-4F4F-B815-6C72FBDF6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6168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C24B33-18F8-4435-A8AA-35B54B67E464}" type="datetimeFigureOut">
              <a:rPr lang="en-US" smtClean="0"/>
              <a:t>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6C3AB07-D553-4F4F-B815-6C72FBDF6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259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4B33-18F8-4435-A8AA-35B54B67E464}" type="datetimeFigureOut">
              <a:rPr lang="en-US" smtClean="0"/>
              <a:t>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AB07-D553-4F4F-B815-6C72FBDF6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567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C24B33-18F8-4435-A8AA-35B54B67E464}" type="datetimeFigureOut">
              <a:rPr lang="en-US" smtClean="0"/>
              <a:t>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A6C3AB07-D553-4F4F-B815-6C72FBDF6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711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4B33-18F8-4435-A8AA-35B54B67E464}" type="datetimeFigureOut">
              <a:rPr lang="en-US" smtClean="0"/>
              <a:t>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AB07-D553-4F4F-B815-6C72FBDF6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046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4B33-18F8-4435-A8AA-35B54B67E464}" type="datetimeFigureOut">
              <a:rPr lang="en-US" smtClean="0"/>
              <a:t>1/1/2017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AB07-D553-4F4F-B815-6C72FBDF6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23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4B33-18F8-4435-A8AA-35B54B67E464}" type="datetimeFigureOut">
              <a:rPr lang="en-US" smtClean="0"/>
              <a:t>1/1/2017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AB07-D553-4F4F-B815-6C72FBDF6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959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4B33-18F8-4435-A8AA-35B54B67E464}" type="datetimeFigureOut">
              <a:rPr lang="en-US" smtClean="0"/>
              <a:t>1/1/2017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AB07-D553-4F4F-B815-6C72FBDF6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998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4B33-18F8-4435-A8AA-35B54B67E464}" type="datetimeFigureOut">
              <a:rPr lang="en-US" smtClean="0"/>
              <a:t>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AB07-D553-4F4F-B815-6C72FBDF6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854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24B33-18F8-4435-A8AA-35B54B67E464}" type="datetimeFigureOut">
              <a:rPr lang="en-US" smtClean="0"/>
              <a:t>1/1/2017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3AB07-D553-4F4F-B815-6C72FBDF6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915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24B33-18F8-4435-A8AA-35B54B67E464}" type="datetimeFigureOut">
              <a:rPr lang="en-US" smtClean="0"/>
              <a:t>1/1/2017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3AB07-D553-4F4F-B815-6C72FBDF6D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24875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241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Living with an </a:t>
            </a:r>
            <a:br>
              <a:rPr lang="en-US" b="1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</a:br>
            <a:r>
              <a:rPr lang="en-US" b="1" dirty="0" smtClean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Eternal Perspective</a:t>
            </a:r>
            <a:endParaRPr lang="en-US" b="1" dirty="0"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 Corinthians 4:16-5:21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78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63040"/>
            <a:ext cx="10820400" cy="4024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Understand the </a:t>
            </a:r>
            <a:r>
              <a:rPr lang="en-US" sz="3200" u="sng" dirty="0" smtClean="0"/>
              <a:t>PROMISE</a:t>
            </a:r>
            <a:r>
              <a:rPr lang="en-US" sz="3200" dirty="0" smtClean="0"/>
              <a:t> of eternal life with Christ</a:t>
            </a:r>
          </a:p>
          <a:p>
            <a:pPr marL="0" indent="0">
              <a:buNone/>
            </a:pPr>
            <a:r>
              <a:rPr lang="en-US" sz="2000" i="1" dirty="0" smtClean="0"/>
              <a:t>2 Corinthians 4:16-18</a:t>
            </a:r>
            <a:r>
              <a:rPr lang="en-US" sz="1800" i="1" dirty="0" smtClean="0"/>
              <a:t>, </a:t>
            </a:r>
            <a:r>
              <a:rPr lang="en-US" sz="1800" i="1" dirty="0"/>
              <a:t>John 14:1-5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496962" y="5501130"/>
            <a:ext cx="8610600" cy="1293028"/>
          </a:xfrm>
        </p:spPr>
        <p:txBody>
          <a:bodyPr>
            <a:normAutofit/>
          </a:bodyPr>
          <a:lstStyle/>
          <a:p>
            <a:r>
              <a:rPr lang="en-US" sz="2400" i="1" dirty="0" smtClean="0"/>
              <a:t>Living with an Eternal Perspective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26486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63040"/>
            <a:ext cx="10820400" cy="4024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Understand the </a:t>
            </a:r>
            <a:r>
              <a:rPr lang="en-US" sz="3200" u="sng" dirty="0" smtClean="0"/>
              <a:t>PROMISE</a:t>
            </a:r>
            <a:r>
              <a:rPr lang="en-US" sz="3200" dirty="0" smtClean="0"/>
              <a:t> of eternal life with Christ</a:t>
            </a:r>
          </a:p>
          <a:p>
            <a:pPr marL="0" indent="0">
              <a:buNone/>
            </a:pPr>
            <a:r>
              <a:rPr lang="en-US" sz="2000" i="1" dirty="0"/>
              <a:t>2 Corinthians </a:t>
            </a:r>
            <a:r>
              <a:rPr lang="en-US" sz="2000" i="1" dirty="0" smtClean="0"/>
              <a:t>4:16-18, </a:t>
            </a:r>
            <a:r>
              <a:rPr lang="en-US" sz="2000" i="1" dirty="0"/>
              <a:t>John 14:1-5</a:t>
            </a:r>
            <a:endParaRPr lang="en-US" sz="2000" i="1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3200" dirty="0" smtClean="0"/>
              <a:t>Know that </a:t>
            </a:r>
            <a:r>
              <a:rPr lang="en-US" sz="3200" u="sng" dirty="0" smtClean="0"/>
              <a:t>PERFECTION</a:t>
            </a:r>
            <a:r>
              <a:rPr lang="en-US" sz="3200" dirty="0" smtClean="0"/>
              <a:t> awaits us</a:t>
            </a:r>
          </a:p>
          <a:p>
            <a:pPr marL="0" indent="0">
              <a:buNone/>
            </a:pPr>
            <a:r>
              <a:rPr lang="en-US" sz="2000" i="1" dirty="0"/>
              <a:t>2 Corinthians </a:t>
            </a:r>
            <a:r>
              <a:rPr lang="en-US" sz="2000" i="1" dirty="0" smtClean="0"/>
              <a:t>5:1-8</a:t>
            </a:r>
            <a:endParaRPr lang="en-US" sz="2000" i="1" dirty="0"/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496962" y="5501130"/>
            <a:ext cx="8610600" cy="1293028"/>
          </a:xfrm>
        </p:spPr>
        <p:txBody>
          <a:bodyPr>
            <a:normAutofit/>
          </a:bodyPr>
          <a:lstStyle/>
          <a:p>
            <a:r>
              <a:rPr lang="en-US" sz="2400" i="1" dirty="0" smtClean="0"/>
              <a:t>Living with an Eternal Perspective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95406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63040"/>
            <a:ext cx="10820400" cy="4024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Understand the </a:t>
            </a:r>
            <a:r>
              <a:rPr lang="en-US" sz="3200" u="sng" dirty="0" smtClean="0"/>
              <a:t>PROMISE</a:t>
            </a:r>
            <a:r>
              <a:rPr lang="en-US" sz="3200" dirty="0" smtClean="0"/>
              <a:t> of eternal life with Christ</a:t>
            </a:r>
          </a:p>
          <a:p>
            <a:pPr marL="0" indent="0">
              <a:buNone/>
            </a:pPr>
            <a:r>
              <a:rPr lang="en-US" sz="2000" i="1" dirty="0"/>
              <a:t>2 Corinthians </a:t>
            </a:r>
            <a:r>
              <a:rPr lang="en-US" sz="2000" i="1" dirty="0" smtClean="0"/>
              <a:t>4:16-18, John 14:1-5</a:t>
            </a:r>
            <a:endParaRPr lang="en-US" sz="2000" i="1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3200" dirty="0" smtClean="0"/>
              <a:t>Know that </a:t>
            </a:r>
            <a:r>
              <a:rPr lang="en-US" sz="3200" u="sng" dirty="0" smtClean="0"/>
              <a:t>PERFECTION</a:t>
            </a:r>
            <a:r>
              <a:rPr lang="en-US" sz="3200" dirty="0" smtClean="0"/>
              <a:t> awaits us</a:t>
            </a:r>
          </a:p>
          <a:p>
            <a:pPr marL="0" indent="0">
              <a:buNone/>
            </a:pPr>
            <a:r>
              <a:rPr lang="en-US" sz="2000" i="1" dirty="0"/>
              <a:t>2 Corinthians 5:1-8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3200" dirty="0" smtClean="0"/>
              <a:t>Realize the </a:t>
            </a:r>
            <a:r>
              <a:rPr lang="en-US" sz="3200" u="sng" dirty="0" smtClean="0"/>
              <a:t>PURPOSE</a:t>
            </a:r>
            <a:r>
              <a:rPr lang="en-US" sz="3200" dirty="0" smtClean="0"/>
              <a:t> we have in the meantime</a:t>
            </a:r>
          </a:p>
          <a:p>
            <a:pPr marL="0" indent="0">
              <a:buNone/>
            </a:pPr>
            <a:r>
              <a:rPr lang="en-US" sz="2000" i="1" dirty="0"/>
              <a:t>2 Corinthians </a:t>
            </a:r>
            <a:r>
              <a:rPr lang="en-US" sz="2000" i="1" dirty="0" smtClean="0"/>
              <a:t>5:9-11,14-17</a:t>
            </a:r>
            <a:endParaRPr lang="en-US" sz="2000" i="1" dirty="0"/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496962" y="5501130"/>
            <a:ext cx="8610600" cy="1293028"/>
          </a:xfrm>
        </p:spPr>
        <p:txBody>
          <a:bodyPr>
            <a:normAutofit/>
          </a:bodyPr>
          <a:lstStyle/>
          <a:p>
            <a:r>
              <a:rPr lang="en-US" sz="2400" i="1" dirty="0" smtClean="0"/>
              <a:t>Living with an Eternal Perspective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21254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024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This is </a:t>
            </a:r>
            <a:r>
              <a:rPr lang="en-US" sz="3200" u="sng" dirty="0" smtClean="0"/>
              <a:t>POSSIBLE</a:t>
            </a:r>
            <a:r>
              <a:rPr lang="en-US" sz="3200" dirty="0" smtClean="0"/>
              <a:t> </a:t>
            </a:r>
            <a:r>
              <a:rPr lang="en-US" sz="3200" dirty="0" smtClean="0"/>
              <a:t>because of Christ’s perspective</a:t>
            </a:r>
          </a:p>
          <a:p>
            <a:pPr marL="0" indent="0">
              <a:buNone/>
            </a:pPr>
            <a:r>
              <a:rPr lang="en-US" sz="2000" i="1" dirty="0" smtClean="0"/>
              <a:t>2 Corinthians 5:18-21</a:t>
            </a:r>
            <a:r>
              <a:rPr lang="en-US" sz="1800" i="1" dirty="0" smtClean="0"/>
              <a:t>, Luke 22:41-44</a:t>
            </a:r>
            <a:endParaRPr lang="en-US" sz="1800" i="1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496962" y="5501130"/>
            <a:ext cx="8610600" cy="1293028"/>
          </a:xfrm>
        </p:spPr>
        <p:txBody>
          <a:bodyPr>
            <a:normAutofit/>
          </a:bodyPr>
          <a:lstStyle/>
          <a:p>
            <a:r>
              <a:rPr lang="en-US" sz="2400" i="1" dirty="0" smtClean="0"/>
              <a:t>Living with an Eternal Perspective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99664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92</TotalTime>
  <Words>108</Words>
  <Application>Microsoft Office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Century Gothic</vt:lpstr>
      <vt:lpstr>Vapor Trail</vt:lpstr>
      <vt:lpstr>PowerPoint Presentation</vt:lpstr>
      <vt:lpstr>Living with an  Eternal Perspective</vt:lpstr>
      <vt:lpstr>Living with an Eternal Perspective</vt:lpstr>
      <vt:lpstr>Living with an Eternal Perspective</vt:lpstr>
      <vt:lpstr>Living with an Eternal Perspective</vt:lpstr>
      <vt:lpstr>Living with an Eternal Perspective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Higgins</dc:creator>
  <cp:lastModifiedBy>Nicholas Higgins</cp:lastModifiedBy>
  <cp:revision>6</cp:revision>
  <dcterms:created xsi:type="dcterms:W3CDTF">2016-12-31T20:15:31Z</dcterms:created>
  <dcterms:modified xsi:type="dcterms:W3CDTF">2017-01-01T12:02:48Z</dcterms:modified>
</cp:coreProperties>
</file>