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374" r:id="rId3"/>
    <p:sldId id="375" r:id="rId4"/>
    <p:sldId id="376" r:id="rId5"/>
    <p:sldId id="378" r:id="rId6"/>
    <p:sldId id="372" r:id="rId7"/>
    <p:sldId id="379" r:id="rId8"/>
    <p:sldId id="380" r:id="rId9"/>
    <p:sldId id="381" r:id="rId10"/>
    <p:sldId id="382" r:id="rId11"/>
    <p:sldId id="37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1/8/2017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9957" y="1401102"/>
            <a:ext cx="6612083" cy="1107996"/>
          </a:xfrm>
          <a:prstGeom prst="rect">
            <a:avLst/>
          </a:prstGeom>
          <a:noFill/>
        </p:spPr>
        <p:txBody>
          <a:bodyPr wrap="square" rtlCol="0">
            <a:spAutoFit/>
          </a:bodyPr>
          <a:lstStyle/>
          <a:p>
            <a:pPr algn="ct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Who is #1?</a:t>
            </a:r>
            <a:endPar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2" name="Picture 1"/>
          <p:cNvPicPr>
            <a:picLocks noChangeAspect="1"/>
          </p:cNvPicPr>
          <p:nvPr/>
        </p:nvPicPr>
        <p:blipFill>
          <a:blip r:embed="rId3"/>
          <a:stretch>
            <a:fillRect/>
          </a:stretch>
        </p:blipFill>
        <p:spPr>
          <a:xfrm>
            <a:off x="3100387" y="2509098"/>
            <a:ext cx="5991225" cy="2486025"/>
          </a:xfrm>
          <a:prstGeom prst="rect">
            <a:avLst/>
          </a:prstGeom>
        </p:spPr>
      </p:pic>
    </p:spTree>
    <p:extLst>
      <p:ext uri="{BB962C8B-B14F-4D97-AF65-F5344CB8AC3E}">
        <p14:creationId xmlns:p14="http://schemas.microsoft.com/office/powerpoint/2010/main" val="412060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426719" y="1229996"/>
            <a:ext cx="11077303" cy="4031873"/>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15</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He is the image of the invisible God, the firstborn of all creation. </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16</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For by him all things were created, in heaven and on earth, visible and invisible, whether thrones or dominions or rulers or authorities—all things were created through him and for him. </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17</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And he is before all things, and in him all things hold together.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Colossians 1:15-23 ESV</a:t>
            </a:r>
          </a:p>
        </p:txBody>
      </p:sp>
    </p:spTree>
    <p:extLst>
      <p:ext uri="{BB962C8B-B14F-4D97-AF65-F5344CB8AC3E}">
        <p14:creationId xmlns:p14="http://schemas.microsoft.com/office/powerpoint/2010/main" val="209969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426719" y="1221287"/>
            <a:ext cx="11077303" cy="452431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18</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And he is the head of the body, the church. He is the beginning, the firstborn from the dead, that in everything he might be preeminent. </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19</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For in him all the fullness of God was pleased to dwell, </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20</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and through him to reconcile to himself all things, whether on earth or in heaven, making peace by the blood of his cross.</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21</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And you, who once were alienated and hostile in mind, doing evil deeds, </a:t>
            </a:r>
          </a:p>
        </p:txBody>
      </p:sp>
      <p:sp>
        <p:nvSpPr>
          <p:cNvPr id="3" name="TextBox 2"/>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Colossians 1:15-23 ESV</a:t>
            </a:r>
          </a:p>
        </p:txBody>
      </p:sp>
    </p:spTree>
    <p:extLst>
      <p:ext uri="{BB962C8B-B14F-4D97-AF65-F5344CB8AC3E}">
        <p14:creationId xmlns:p14="http://schemas.microsoft.com/office/powerpoint/2010/main" val="246478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426719" y="1177745"/>
            <a:ext cx="11077303" cy="4031873"/>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22</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he has now reconciled in his body of flesh by his death, in order to present you holy and blameless and above reproach before him, </a:t>
            </a:r>
          </a:p>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23</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if indeed you continue in the faith, stable and steadfast, not shifting from the hope of the gospel that you heard, which has been proclaimed in all creation under heaven, and of which I, Paul, became a minister.</a:t>
            </a:r>
          </a:p>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God</a:t>
            </a:r>
          </a:p>
        </p:txBody>
      </p:sp>
      <p:sp>
        <p:nvSpPr>
          <p:cNvPr id="3" name="TextBox 2"/>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Colossians 1:15-23 ESV</a:t>
            </a:r>
          </a:p>
        </p:txBody>
      </p:sp>
    </p:spTree>
    <p:extLst>
      <p:ext uri="{BB962C8B-B14F-4D97-AF65-F5344CB8AC3E}">
        <p14:creationId xmlns:p14="http://schemas.microsoft.com/office/powerpoint/2010/main" val="67311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1"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1026" name="Picture 2" descr="Image result for off by one deg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5" y="128133"/>
            <a:ext cx="6858001" cy="4102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6514" y="3149380"/>
            <a:ext cx="6858001" cy="1077218"/>
          </a:xfrm>
          <a:prstGeom prst="rect">
            <a:avLst/>
          </a:prstGeom>
          <a:solidFill>
            <a:schemeClr val="tx1">
              <a:alpha val="76000"/>
            </a:schemeClr>
          </a:solidFill>
        </p:spPr>
        <p:txBody>
          <a:bodyPr wrap="square" rtlCol="0">
            <a:spAutoFit/>
          </a:bodyPr>
          <a:lstStyle/>
          <a:p>
            <a:pPr algn="ctr"/>
            <a:r>
              <a:rPr lang="en-US" sz="3200" b="1" dirty="0">
                <a:solidFill>
                  <a:schemeClr val="accent4">
                    <a:lumMod val="60000"/>
                    <a:lumOff val="40000"/>
                  </a:schemeClr>
                </a:solidFill>
                <a:effectLst>
                  <a:outerShdw blurRad="50800" dist="38100" dir="10800000" algn="r" rotWithShape="0">
                    <a:prstClr val="black">
                      <a:alpha val="40000"/>
                    </a:prstClr>
                  </a:outerShdw>
                </a:effectLst>
                <a:latin typeface="Cambria" panose="02040503050406030204" pitchFamily="18" charset="0"/>
              </a:rPr>
              <a:t>Does Knowing </a:t>
            </a:r>
            <a:r>
              <a:rPr lang="en-US" sz="3200" b="1" u="sng" dirty="0">
                <a:solidFill>
                  <a:schemeClr val="accent4">
                    <a:lumMod val="60000"/>
                    <a:lumOff val="40000"/>
                  </a:schemeClr>
                </a:solidFill>
                <a:effectLst>
                  <a:outerShdw blurRad="50800" dist="38100" dir="10800000" algn="r" rotWithShape="0">
                    <a:prstClr val="black">
                      <a:alpha val="40000"/>
                    </a:prstClr>
                  </a:outerShdw>
                </a:effectLst>
                <a:latin typeface="Cambria" panose="02040503050406030204" pitchFamily="18" charset="0"/>
              </a:rPr>
              <a:t>Exactly</a:t>
            </a:r>
            <a:r>
              <a:rPr lang="en-US" sz="3200" b="1" dirty="0">
                <a:solidFill>
                  <a:schemeClr val="accent4">
                    <a:lumMod val="60000"/>
                    <a:lumOff val="40000"/>
                  </a:schemeClr>
                </a:solidFill>
                <a:effectLst>
                  <a:outerShdw blurRad="50800" dist="38100" dir="10800000" algn="r" rotWithShape="0">
                    <a:prstClr val="black">
                      <a:alpha val="40000"/>
                    </a:prstClr>
                  </a:outerShdw>
                </a:effectLst>
                <a:latin typeface="Cambria" panose="02040503050406030204" pitchFamily="18" charset="0"/>
              </a:rPr>
              <a:t> Who Jesus Is Really Matter?</a:t>
            </a:r>
          </a:p>
        </p:txBody>
      </p:sp>
      <p:sp>
        <p:nvSpPr>
          <p:cNvPr id="13" name="TextBox 12"/>
          <p:cNvSpPr txBox="1"/>
          <p:nvPr/>
        </p:nvSpPr>
        <p:spPr>
          <a:xfrm>
            <a:off x="376513" y="4206439"/>
            <a:ext cx="6858001" cy="1815882"/>
          </a:xfrm>
          <a:prstGeom prst="rect">
            <a:avLst/>
          </a:prstGeom>
          <a:solidFill>
            <a:schemeClr val="tx1">
              <a:alpha val="76000"/>
            </a:schemeClr>
          </a:solidFill>
        </p:spPr>
        <p:txBody>
          <a:bodyPr wrap="square" rtlCol="0">
            <a:spAutoFit/>
          </a:bodyPr>
          <a:lstStyle/>
          <a:p>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 John 8:24 “That is why I said that you will die in your sins; for </a:t>
            </a:r>
            <a:r>
              <a:rPr lang="en-US" sz="2800" b="1" dirty="0">
                <a:solidFill>
                  <a:srgbClr val="00B050"/>
                </a:solidFill>
                <a:effectLst>
                  <a:outerShdw blurRad="50800" dist="38100" dir="10800000" algn="r" rotWithShape="0">
                    <a:prstClr val="black">
                      <a:alpha val="40000"/>
                    </a:prstClr>
                  </a:outerShdw>
                </a:effectLst>
                <a:latin typeface="Cambria" panose="02040503050406030204" pitchFamily="18" charset="0"/>
              </a:rPr>
              <a:t>unless you believe that I am who I claim to be, you will die in your sins</a:t>
            </a:r>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 (NLT)</a:t>
            </a:r>
            <a:endPar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3275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66264" y="2469965"/>
            <a:ext cx="9659471" cy="1107996"/>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is the </a:t>
            </a:r>
            <a:r>
              <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Image of God </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12681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8979" y="2469965"/>
            <a:ext cx="10594041" cy="1107996"/>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Is the </a:t>
            </a:r>
            <a:r>
              <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Eternal Creator</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55485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59977" y="2469965"/>
            <a:ext cx="11672046" cy="1015663"/>
          </a:xfrm>
          <a:prstGeom prst="rect">
            <a:avLst/>
          </a:prstGeom>
          <a:noFill/>
        </p:spPr>
        <p:txBody>
          <a:bodyPr wrap="square" rtlCol="0">
            <a:spAutoFit/>
          </a:bodyPr>
          <a:lstStyle/>
          <a:p>
            <a:pPr algn="ctr"/>
            <a:r>
              <a:rPr lang="en-US" sz="60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Is the </a:t>
            </a:r>
            <a:r>
              <a:rPr lang="en-US" sz="60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Head of the Church</a:t>
            </a:r>
            <a:endParaRPr lang="en-US" sz="60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99699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8979" y="2469965"/>
            <a:ext cx="10594041"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Is the </a:t>
            </a:r>
            <a:r>
              <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rPr>
              <a:t>Reconciler</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16604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346</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257</cp:revision>
  <cp:lastPrinted>2016-09-04T13:26:47Z</cp:lastPrinted>
  <dcterms:created xsi:type="dcterms:W3CDTF">2016-02-28T13:11:20Z</dcterms:created>
  <dcterms:modified xsi:type="dcterms:W3CDTF">2017-01-08T14:31:04Z</dcterms:modified>
</cp:coreProperties>
</file>