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382" r:id="rId3"/>
    <p:sldId id="385" r:id="rId4"/>
    <p:sldId id="386" r:id="rId5"/>
    <p:sldId id="387" r:id="rId6"/>
    <p:sldId id="388" r:id="rId7"/>
    <p:sldId id="389" r:id="rId8"/>
    <p:sldId id="390" r:id="rId9"/>
    <p:sldId id="383" r:id="rId10"/>
    <p:sldId id="391" r:id="rId11"/>
    <p:sldId id="392" r:id="rId12"/>
    <p:sldId id="393" r:id="rId13"/>
    <p:sldId id="394" r:id="rId14"/>
    <p:sldId id="3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2582675"/>
            <a:ext cx="1013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This is a Psalm about God’s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“Faithful Love”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 His People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Love That Won’t Let You Go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1999969"/>
            <a:ext cx="10136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When we remember God’s faithful love for us, we are reminded He can be </a:t>
            </a:r>
          </a:p>
          <a:p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trusted completely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Love That Won’t Let You Go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9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1999969"/>
            <a:ext cx="10136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When we remember God’s faithful love for us, we are reminded He will never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“unfriend” us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Love That Won’t Let You Go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5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1999969"/>
            <a:ext cx="101368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and His disciples most likely sang this as the last song at the Last Supper </a:t>
            </a:r>
          </a:p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(Matthew 26:30)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Love That Won’t Let You Go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8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37016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610648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PSALM 118 – New Living Translation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PASTOR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 Give thanks to the Lord, for he is good!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His faithful love endures forever.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Let all Israel repeat: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ALL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“His faithful love endures forever.”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0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69154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PASTOR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3 Let Aaron’s descendants, the priests, repeat: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LEADERS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“His faithful love endures forever.”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PASTOR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4 Let all who fear the Lord repeat: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ALL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“His faithful love endures forever.”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686399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PASTOR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5 In my distress I prayed to the Lord,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the Lord answered me and set me free.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6 The Lord is for me, so I will have no fear.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What can mere people do to me?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7 Yes, the Lord is for me; he will help me.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I will look in triumph at those who hate me.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8 It is better to take refuge in the Lord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than to trust in people.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9 It is better to take refuge in the Lord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than to trust in princes.</a:t>
            </a:r>
          </a:p>
        </p:txBody>
      </p:sp>
    </p:spTree>
    <p:extLst>
      <p:ext uri="{BB962C8B-B14F-4D97-AF65-F5344CB8AC3E}">
        <p14:creationId xmlns:p14="http://schemas.microsoft.com/office/powerpoint/2010/main" val="331311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849764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10 Though hostile nations surrounded me,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I destroyed them all with the authority of the Lord.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11 Yes, they surrounded and attacked me,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but I destroyed them all with the authority of the Lord.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12 They swarmed around me like bees;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they blazed against me like a crackling fire.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But I destroyed them all with the authority of the Lord.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13 My enemies did their best to kill me,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but the Lord rescued me.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14 The Lord is my strength and my song;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he has given me victory.</a:t>
            </a:r>
          </a:p>
        </p:txBody>
      </p:sp>
    </p:spTree>
    <p:extLst>
      <p:ext uri="{BB962C8B-B14F-4D97-AF65-F5344CB8AC3E}">
        <p14:creationId xmlns:p14="http://schemas.microsoft.com/office/powerpoint/2010/main" val="146802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90935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15 Songs of joy and victory are sung in the camp of the godly.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The strong right arm of the Lord has done glorious things!</a:t>
            </a:r>
          </a:p>
          <a:p>
            <a:r>
              <a:rPr lang="en-US" sz="2800" dirty="0">
                <a:solidFill>
                  <a:schemeClr val="bg1"/>
                </a:solidFill>
              </a:rPr>
              <a:t>16 The strong right arm of the Lord is raised in triumph.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The strong right arm of the Lord has done glorious things!</a:t>
            </a:r>
          </a:p>
          <a:p>
            <a:r>
              <a:rPr lang="en-US" sz="2800" dirty="0">
                <a:solidFill>
                  <a:schemeClr val="bg1"/>
                </a:solidFill>
              </a:rPr>
              <a:t>17 I will not die; instead, I will live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to tell what the Lord has done.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18 The Lord has punished me severely,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but he did not let me die.</a:t>
            </a:r>
          </a:p>
        </p:txBody>
      </p:sp>
    </p:spTree>
    <p:extLst>
      <p:ext uri="{BB962C8B-B14F-4D97-AF65-F5344CB8AC3E}">
        <p14:creationId xmlns:p14="http://schemas.microsoft.com/office/powerpoint/2010/main" val="289818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78381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19 Open for me the gates where the righteous enter,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I will go in and thank the Lord.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20 These gates lead to the presence of the Lord,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the godly enter there.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21 I thank you for answering my prayer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giving me victory!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22 The stone that the builders rejected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has now become the cornerstone.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23 This is the Lord’s doing,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it is wonderful to see.</a:t>
            </a:r>
          </a:p>
        </p:txBody>
      </p:sp>
    </p:spTree>
    <p:extLst>
      <p:ext uri="{BB962C8B-B14F-4D97-AF65-F5344CB8AC3E}">
        <p14:creationId xmlns:p14="http://schemas.microsoft.com/office/powerpoint/2010/main" val="204193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531223"/>
            <a:ext cx="808125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ALL</a:t>
            </a:r>
          </a:p>
          <a:p>
            <a:r>
              <a:rPr lang="en-US" sz="2800" dirty="0">
                <a:solidFill>
                  <a:schemeClr val="bg1"/>
                </a:solidFill>
              </a:rPr>
              <a:t>24 This is the day the Lord has made.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We will rejoice and be glad in it.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25 Please, Lord, please save us.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Please, Lord, please give us success.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26 Bless the one who comes in the name of the Lord.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We bless you from the house of the Lord.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27 The Lord is God, shining upon us.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Take the sacrifice and bind it with cords on the altar.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28 You are my God, and I will praise you!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You are my God, and I will exalt you!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29 Give thanks to the Lord, for he is good!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His faithful love endures forever.</a:t>
            </a:r>
          </a:p>
        </p:txBody>
      </p:sp>
    </p:spTree>
    <p:extLst>
      <p:ext uri="{BB962C8B-B14F-4D97-AF65-F5344CB8AC3E}">
        <p14:creationId xmlns:p14="http://schemas.microsoft.com/office/powerpoint/2010/main" val="228894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2582675"/>
            <a:ext cx="10136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When are you most excited about God and wanting to thank Him and praise Him?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Love That Won’t Let You Go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1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736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264</cp:revision>
  <cp:lastPrinted>2017-01-15T14:17:42Z</cp:lastPrinted>
  <dcterms:created xsi:type="dcterms:W3CDTF">2016-02-28T13:11:20Z</dcterms:created>
  <dcterms:modified xsi:type="dcterms:W3CDTF">2017-01-29T14:25:33Z</dcterms:modified>
</cp:coreProperties>
</file>