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382" r:id="rId3"/>
    <p:sldId id="383" r:id="rId4"/>
    <p:sldId id="384" r:id="rId5"/>
    <p:sldId id="37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5037" y="2779622"/>
            <a:ext cx="1013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 can daily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rely on God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to provide for my every need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1754326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What We Can Learn from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Manna Incident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0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2582675"/>
            <a:ext cx="10136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When I complain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about my situation, I’m displaying a lack of trust in God’s provision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1754326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What We Can Learn from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Manna Incident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1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2598" y="2274605"/>
            <a:ext cx="10136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manna coming down from heaven is a foreshadowing of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God sending Jesus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as His provision for our </a:t>
            </a:r>
          </a:p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spiritual need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1754326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What We Can Learn from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Manna Incident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37016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92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262</cp:revision>
  <cp:lastPrinted>2017-01-15T14:17:42Z</cp:lastPrinted>
  <dcterms:created xsi:type="dcterms:W3CDTF">2016-02-28T13:11:20Z</dcterms:created>
  <dcterms:modified xsi:type="dcterms:W3CDTF">2017-01-22T14:22:02Z</dcterms:modified>
</cp:coreProperties>
</file>