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379" r:id="rId2"/>
    <p:sldId id="387" r:id="rId3"/>
    <p:sldId id="386" r:id="rId4"/>
    <p:sldId id="389" r:id="rId5"/>
    <p:sldId id="391" r:id="rId6"/>
    <p:sldId id="390" r:id="rId7"/>
    <p:sldId id="38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B66"/>
    <a:srgbClr val="FF1111"/>
    <a:srgbClr val="65D7FF"/>
    <a:srgbClr val="902121"/>
    <a:srgbClr val="6D1919"/>
    <a:srgbClr val="77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9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9" t="7774" r="9472" b="9857"/>
          <a:stretch/>
        </p:blipFill>
        <p:spPr>
          <a:xfrm>
            <a:off x="554636" y="1111349"/>
            <a:ext cx="10544881" cy="43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2022764" y="2002849"/>
            <a:ext cx="7975731" cy="219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12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" name="TextBox 3"/>
          <p:cNvSpPr txBox="1"/>
          <p:nvPr/>
        </p:nvSpPr>
        <p:spPr>
          <a:xfrm>
            <a:off x="736494" y="365848"/>
            <a:ext cx="100861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Zechariah’s Initial Unbelief Shows Us There is Always </a:t>
            </a:r>
          </a:p>
          <a:p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Room for Spiritual Growth 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494" y="3255971"/>
            <a:ext cx="690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1:19-20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6857077" y="5104156"/>
            <a:ext cx="4752746" cy="131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317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" name="TextBox 3"/>
          <p:cNvSpPr txBox="1"/>
          <p:nvPr/>
        </p:nvSpPr>
        <p:spPr>
          <a:xfrm>
            <a:off x="736494" y="365848"/>
            <a:ext cx="100861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Zechariah’s Song Reminds Us Christmas is about God </a:t>
            </a:r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Intervening to Redeem Us 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494" y="3255971"/>
            <a:ext cx="690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1:68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6857077" y="5104156"/>
            <a:ext cx="4752746" cy="131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71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" name="TextBox 3"/>
          <p:cNvSpPr txBox="1"/>
          <p:nvPr/>
        </p:nvSpPr>
        <p:spPr>
          <a:xfrm>
            <a:off x="736494" y="688065"/>
            <a:ext cx="10086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Zechariah’s Song Tells Us God </a:t>
            </a:r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Keeps His Promises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494" y="2714957"/>
            <a:ext cx="690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1:69-75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6857077" y="5104156"/>
            <a:ext cx="4752746" cy="131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03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" name="TextBox 3"/>
          <p:cNvSpPr txBox="1"/>
          <p:nvPr/>
        </p:nvSpPr>
        <p:spPr>
          <a:xfrm>
            <a:off x="736494" y="688065"/>
            <a:ext cx="10086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Zechariah’s Song Tells Us His Son’s </a:t>
            </a:r>
            <a:r>
              <a:rPr lang="en-US" sz="5400" b="1" u="sng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Role in God’s Plan </a:t>
            </a:r>
            <a:endParaRPr lang="en-US" sz="5400" b="1" u="sng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6494" y="2714957"/>
            <a:ext cx="6907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Luke 1:76-79</a:t>
            </a:r>
            <a:endParaRPr lang="en-US" sz="4800" b="1" u="sng" dirty="0"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6857077" y="5104156"/>
            <a:ext cx="4752746" cy="131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46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5849" b="25343"/>
          <a:stretch/>
        </p:blipFill>
        <p:spPr>
          <a:xfrm>
            <a:off x="2022764" y="2002849"/>
            <a:ext cx="7975731" cy="219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45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</TotalTime>
  <Words>50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282</cp:revision>
  <cp:lastPrinted>2016-11-13T14:18:21Z</cp:lastPrinted>
  <dcterms:created xsi:type="dcterms:W3CDTF">2016-02-28T13:11:20Z</dcterms:created>
  <dcterms:modified xsi:type="dcterms:W3CDTF">2016-12-18T14:14:30Z</dcterms:modified>
</cp:coreProperties>
</file>