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9"/>
  </p:handoutMasterIdLst>
  <p:sldIdLst>
    <p:sldId id="379" r:id="rId2"/>
    <p:sldId id="387" r:id="rId3"/>
    <p:sldId id="386" r:id="rId4"/>
    <p:sldId id="389" r:id="rId5"/>
    <p:sldId id="391" r:id="rId6"/>
    <p:sldId id="390" r:id="rId7"/>
    <p:sldId id="388" r:id="rId8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66B66"/>
    <a:srgbClr val="FF1111"/>
    <a:srgbClr val="65D7FF"/>
    <a:srgbClr val="902121"/>
    <a:srgbClr val="6D1919"/>
    <a:srgbClr val="771B1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63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555DB4-2825-42B9-86FF-67526D022356}" type="datetimeFigureOut">
              <a:rPr lang="en-US" smtClean="0"/>
              <a:t>12/18/2016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C37C5C-22B0-4F85-9CC3-F8A0000601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50438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94417-2E97-4C59-9D31-8F60F91C0868}" type="datetimeFigureOut">
              <a:rPr lang="en-US" smtClean="0"/>
              <a:t>12/18/2016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78659-829C-4542-8B92-8668F74783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18502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94417-2E97-4C59-9D31-8F60F91C0868}" type="datetimeFigureOut">
              <a:rPr lang="en-US" smtClean="0"/>
              <a:t>12/18/2016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78659-829C-4542-8B92-8668F74783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92448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94417-2E97-4C59-9D31-8F60F91C0868}" type="datetimeFigureOut">
              <a:rPr lang="en-US" smtClean="0"/>
              <a:t>12/18/2016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78659-829C-4542-8B92-8668F74783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42634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94417-2E97-4C59-9D31-8F60F91C0868}" type="datetimeFigureOut">
              <a:rPr lang="en-US" smtClean="0"/>
              <a:t>12/18/2016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78659-829C-4542-8B92-8668F74783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56244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94417-2E97-4C59-9D31-8F60F91C0868}" type="datetimeFigureOut">
              <a:rPr lang="en-US" smtClean="0"/>
              <a:t>12/18/2016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78659-829C-4542-8B92-8668F74783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54949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94417-2E97-4C59-9D31-8F60F91C0868}" type="datetimeFigureOut">
              <a:rPr lang="en-US" smtClean="0"/>
              <a:t>12/18/2016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78659-829C-4542-8B92-8668F74783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6795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94417-2E97-4C59-9D31-8F60F91C0868}" type="datetimeFigureOut">
              <a:rPr lang="en-US" smtClean="0"/>
              <a:t>12/18/2016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78659-829C-4542-8B92-8668F74783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20969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94417-2E97-4C59-9D31-8F60F91C0868}" type="datetimeFigureOut">
              <a:rPr lang="en-US" smtClean="0"/>
              <a:t>12/18/2016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78659-829C-4542-8B92-8668F74783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19394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94417-2E97-4C59-9D31-8F60F91C0868}" type="datetimeFigureOut">
              <a:rPr lang="en-US" smtClean="0"/>
              <a:t>12/18/2016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78659-829C-4542-8B92-8668F74783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68062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94417-2E97-4C59-9D31-8F60F91C0868}" type="datetimeFigureOut">
              <a:rPr lang="en-US" smtClean="0"/>
              <a:t>12/18/2016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78659-829C-4542-8B92-8668F74783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92288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94417-2E97-4C59-9D31-8F60F91C0868}" type="datetimeFigureOut">
              <a:rPr lang="en-US" smtClean="0"/>
              <a:t>12/18/2016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78659-829C-4542-8B92-8668F74783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32548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D94417-2E97-4C59-9D31-8F60F91C0868}" type="datetimeFigureOut">
              <a:rPr lang="en-US" smtClean="0"/>
              <a:t>12/18/2016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078659-829C-4542-8B92-8668F74783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39353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2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</p:sp>
      <p:sp>
        <p:nvSpPr>
          <p:cNvPr id="29" name="Rectangle 23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4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579" t="7774" r="9472" b="9857"/>
          <a:stretch/>
        </p:blipFill>
        <p:spPr>
          <a:xfrm>
            <a:off x="554636" y="1111349"/>
            <a:ext cx="10544881" cy="43187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2880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15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45849" b="25343"/>
          <a:stretch/>
        </p:blipFill>
        <p:spPr>
          <a:xfrm>
            <a:off x="2022764" y="2002849"/>
            <a:ext cx="7975731" cy="21996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441268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15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</p:sp>
      <p:sp>
        <p:nvSpPr>
          <p:cNvPr id="4" name="TextBox 3"/>
          <p:cNvSpPr txBox="1"/>
          <p:nvPr/>
        </p:nvSpPr>
        <p:spPr>
          <a:xfrm>
            <a:off x="736494" y="365848"/>
            <a:ext cx="10086109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</a:rPr>
              <a:t>Zechariah’s Initial Unbelief Shows Us There is Always </a:t>
            </a:r>
          </a:p>
          <a:p>
            <a:r>
              <a:rPr lang="en-US" sz="5400" b="1" u="sng" dirty="0"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</a:rPr>
              <a:t>Room for Spiritual Growth </a:t>
            </a:r>
            <a:endParaRPr lang="en-US" sz="5400" b="1" u="sng" dirty="0"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36494" y="3255971"/>
            <a:ext cx="690723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>
                <a:solidFill>
                  <a:srgbClr val="00B050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</a:rPr>
              <a:t>Luke 1:19-20</a:t>
            </a:r>
            <a:endParaRPr lang="en-US" sz="4800" b="1" u="sng" dirty="0">
              <a:solidFill>
                <a:srgbClr val="00B050"/>
              </a:solidFill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45849" b="25343"/>
          <a:stretch/>
        </p:blipFill>
        <p:spPr>
          <a:xfrm>
            <a:off x="6857077" y="5104156"/>
            <a:ext cx="4752746" cy="13108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731714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15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</p:sp>
      <p:sp>
        <p:nvSpPr>
          <p:cNvPr id="4" name="TextBox 3"/>
          <p:cNvSpPr txBox="1"/>
          <p:nvPr/>
        </p:nvSpPr>
        <p:spPr>
          <a:xfrm>
            <a:off x="736494" y="365848"/>
            <a:ext cx="10086109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</a:rPr>
              <a:t>Zechariah’s Song Reminds Us Christmas is about God </a:t>
            </a:r>
            <a:r>
              <a:rPr lang="en-US" sz="5400" b="1" u="sng" dirty="0"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</a:rPr>
              <a:t>Intervening to Redeem Us </a:t>
            </a:r>
            <a:endParaRPr lang="en-US" sz="5400" b="1" u="sng" dirty="0"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36494" y="3255971"/>
            <a:ext cx="690723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>
                <a:solidFill>
                  <a:srgbClr val="00B050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</a:rPr>
              <a:t>Luke 1:68</a:t>
            </a:r>
            <a:endParaRPr lang="en-US" sz="4800" b="1" u="sng" dirty="0">
              <a:solidFill>
                <a:srgbClr val="00B050"/>
              </a:solidFill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45849" b="25343"/>
          <a:stretch/>
        </p:blipFill>
        <p:spPr>
          <a:xfrm>
            <a:off x="6857077" y="5104156"/>
            <a:ext cx="4752746" cy="13108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237136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15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</p:sp>
      <p:sp>
        <p:nvSpPr>
          <p:cNvPr id="4" name="TextBox 3"/>
          <p:cNvSpPr txBox="1"/>
          <p:nvPr/>
        </p:nvSpPr>
        <p:spPr>
          <a:xfrm>
            <a:off x="736494" y="688065"/>
            <a:ext cx="1008610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</a:rPr>
              <a:t>Zechariah’s Song Tells Us God </a:t>
            </a:r>
            <a:r>
              <a:rPr lang="en-US" sz="5400" b="1" u="sng" dirty="0"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</a:rPr>
              <a:t>Keeps His Promises</a:t>
            </a:r>
            <a:endParaRPr lang="en-US" sz="5400" b="1" u="sng" dirty="0"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36494" y="2714957"/>
            <a:ext cx="690723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>
                <a:solidFill>
                  <a:srgbClr val="00B050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</a:rPr>
              <a:t>Luke 1:69-75</a:t>
            </a:r>
            <a:endParaRPr lang="en-US" sz="4800" b="1" u="sng" dirty="0">
              <a:solidFill>
                <a:srgbClr val="00B050"/>
              </a:solidFill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45849" b="25343"/>
          <a:stretch/>
        </p:blipFill>
        <p:spPr>
          <a:xfrm>
            <a:off x="6857077" y="5104156"/>
            <a:ext cx="4752746" cy="13108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650304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15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</p:sp>
      <p:sp>
        <p:nvSpPr>
          <p:cNvPr id="4" name="TextBox 3"/>
          <p:cNvSpPr txBox="1"/>
          <p:nvPr/>
        </p:nvSpPr>
        <p:spPr>
          <a:xfrm>
            <a:off x="736494" y="688065"/>
            <a:ext cx="1008610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</a:rPr>
              <a:t>Zechariah’s Song Tells Us His Son’s </a:t>
            </a:r>
            <a:r>
              <a:rPr lang="en-US" sz="5400" b="1" u="sng" dirty="0"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</a:rPr>
              <a:t>Role in God’s Plan </a:t>
            </a:r>
            <a:endParaRPr lang="en-US" sz="5400" b="1" u="sng" dirty="0"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36494" y="2714957"/>
            <a:ext cx="690723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>
                <a:solidFill>
                  <a:srgbClr val="00B050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</a:rPr>
              <a:t>Luke 1:76-79</a:t>
            </a:r>
            <a:endParaRPr lang="en-US" sz="4800" b="1" u="sng" dirty="0">
              <a:solidFill>
                <a:srgbClr val="00B050"/>
              </a:solidFill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45849" b="25343"/>
          <a:stretch/>
        </p:blipFill>
        <p:spPr>
          <a:xfrm>
            <a:off x="6857077" y="5104156"/>
            <a:ext cx="4752746" cy="13108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904697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15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45849" b="25343"/>
          <a:stretch/>
        </p:blipFill>
        <p:spPr>
          <a:xfrm>
            <a:off x="2022764" y="2002849"/>
            <a:ext cx="7975731" cy="21996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445733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3310</TotalTime>
  <Words>50</Words>
  <Application>Microsoft Office PowerPoint</Application>
  <PresentationFormat>Widescreen</PresentationFormat>
  <Paragraphs>9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Greg Burlile</dc:creator>
  <cp:lastModifiedBy>Greg Burlile</cp:lastModifiedBy>
  <cp:revision>282</cp:revision>
  <cp:lastPrinted>2016-11-13T14:18:21Z</cp:lastPrinted>
  <dcterms:created xsi:type="dcterms:W3CDTF">2016-02-28T13:11:20Z</dcterms:created>
  <dcterms:modified xsi:type="dcterms:W3CDTF">2016-12-18T14:14:30Z</dcterms:modified>
</cp:coreProperties>
</file>