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379" r:id="rId2"/>
    <p:sldId id="382" r:id="rId3"/>
    <p:sldId id="384" r:id="rId4"/>
    <p:sldId id="385" r:id="rId5"/>
    <p:sldId id="386" r:id="rId6"/>
    <p:sldId id="383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B66"/>
    <a:srgbClr val="FF1111"/>
    <a:srgbClr val="65D7FF"/>
    <a:srgbClr val="902121"/>
    <a:srgbClr val="6D1919"/>
    <a:srgbClr val="77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55DB4-2825-42B9-86FF-67526D022356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37C5C-22B0-4F85-9CC3-F8A00006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43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5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4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2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9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7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9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3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0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2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5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4417-2E97-4C59-9D31-8F60F91C0868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3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29" name="Rectangle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9" t="7774" r="9472" b="9857"/>
          <a:stretch/>
        </p:blipFill>
        <p:spPr>
          <a:xfrm>
            <a:off x="554636" y="1111349"/>
            <a:ext cx="10544881" cy="431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49" b="24705"/>
          <a:stretch/>
        </p:blipFill>
        <p:spPr>
          <a:xfrm>
            <a:off x="20" y="3305918"/>
            <a:ext cx="12191980" cy="68579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911504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Mary’s praise overflows </a:t>
            </a:r>
          </a:p>
          <a:p>
            <a:pPr algn="ctr"/>
            <a:r>
              <a:rPr lang="en-US" sz="54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from the truth </a:t>
            </a:r>
            <a:r>
              <a:rPr lang="en-US" sz="5400" b="1" u="sng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she knows about God</a:t>
            </a:r>
            <a:endParaRPr lang="en-US" sz="5400" b="1" u="sng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2893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49" b="24705"/>
          <a:stretch/>
        </p:blipFill>
        <p:spPr>
          <a:xfrm>
            <a:off x="20" y="3305918"/>
            <a:ext cx="12191980" cy="6857990"/>
          </a:xfrm>
          <a:prstGeom prst="rect">
            <a:avLst/>
          </a:prstGeom>
        </p:spPr>
      </p:pic>
      <p:pic>
        <p:nvPicPr>
          <p:cNvPr id="1026" name="Picture 2" descr="The Picture Bible, Hardcover   -     By: Iva Hoth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051" y="351689"/>
            <a:ext cx="1935857" cy="2955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ad-Aloud Bible Stories, Volum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86" y="351690"/>
            <a:ext cx="2123761" cy="285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ticky Situations: 365 Devotions for Kids &amp; Families  -     By: Betsy Schmitt&#10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112" y="351689"/>
            <a:ext cx="1883242" cy="285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s://images-na.ssl-images-amazon.com/images/I/51f4xFAr7IL._SX331_BO1,204,203,200_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542" y="305981"/>
            <a:ext cx="1825429" cy="2921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2229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49" b="24705"/>
          <a:stretch/>
        </p:blipFill>
        <p:spPr>
          <a:xfrm>
            <a:off x="20" y="3305918"/>
            <a:ext cx="12191980" cy="68579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73879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Mary’s praise flows from knowing </a:t>
            </a:r>
          </a:p>
          <a:p>
            <a:pPr algn="ctr"/>
            <a:r>
              <a:rPr lang="en-US" sz="5400" b="1" u="sng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who she is</a:t>
            </a:r>
            <a:r>
              <a:rPr lang="en-US" sz="54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in relationship to God </a:t>
            </a:r>
            <a:endParaRPr lang="en-US" sz="5400" b="1" u="sng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7740" y="2598003"/>
            <a:ext cx="3629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Luke 1:47, 38</a:t>
            </a:r>
            <a:endParaRPr lang="en-US" sz="4800" b="1" u="sng" dirty="0">
              <a:solidFill>
                <a:srgbClr val="00B05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2835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49" b="24705"/>
          <a:stretch/>
        </p:blipFill>
        <p:spPr>
          <a:xfrm>
            <a:off x="20" y="3305918"/>
            <a:ext cx="12191980" cy="68579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1006"/>
            <a:ext cx="1219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Mary’s Praise Comes From What God </a:t>
            </a:r>
          </a:p>
          <a:p>
            <a:pPr algn="ctr"/>
            <a:r>
              <a:rPr lang="en-US" sz="5400" b="1" u="sng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is Doing in Her Life </a:t>
            </a:r>
            <a:r>
              <a:rPr lang="en-US" sz="54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and </a:t>
            </a:r>
          </a:p>
          <a:p>
            <a:pPr algn="ctr"/>
            <a:r>
              <a:rPr lang="en-US" sz="54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what </a:t>
            </a:r>
            <a:r>
              <a:rPr lang="en-US" sz="5400" b="1" u="sng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He has done in the past</a:t>
            </a:r>
            <a:endParaRPr lang="en-US" sz="5400" b="1" u="sng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2166" y="2776329"/>
            <a:ext cx="6907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Luke 1:37-38, 49, 54-55</a:t>
            </a:r>
            <a:endParaRPr lang="en-US" sz="4800" b="1" u="sng" dirty="0">
              <a:solidFill>
                <a:srgbClr val="00B05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7317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29" name="Rectangle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9" t="7774" r="9472" b="9857"/>
          <a:stretch/>
        </p:blipFill>
        <p:spPr>
          <a:xfrm>
            <a:off x="554636" y="1111349"/>
            <a:ext cx="10544881" cy="431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228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3298</TotalTime>
  <Words>51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Burlile</dc:creator>
  <cp:lastModifiedBy>Greg Burlile</cp:lastModifiedBy>
  <cp:revision>277</cp:revision>
  <cp:lastPrinted>2016-11-13T14:18:21Z</cp:lastPrinted>
  <dcterms:created xsi:type="dcterms:W3CDTF">2016-02-28T13:11:20Z</dcterms:created>
  <dcterms:modified xsi:type="dcterms:W3CDTF">2016-12-11T14:20:32Z</dcterms:modified>
</cp:coreProperties>
</file>