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58" r:id="rId3"/>
    <p:sldId id="259" r:id="rId4"/>
    <p:sldId id="262" r:id="rId5"/>
    <p:sldId id="266" r:id="rId6"/>
    <p:sldId id="267" r:id="rId7"/>
    <p:sldId id="263" r:id="rId8"/>
    <p:sldId id="264" r:id="rId9"/>
    <p:sldId id="265" r:id="rId10"/>
    <p:sldId id="268" r:id="rId11"/>
    <p:sldId id="269" r:id="rId12"/>
    <p:sldId id="270" r:id="rId13"/>
    <p:sldId id="271" r:id="rId14"/>
  </p:sldIdLst>
  <p:sldSz cx="12192000" cy="6858000"/>
  <p:notesSz cx="12192000" cy="6858000"/>
  <p:defaultTextStyle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9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889000" y="1587500"/>
            <a:ext cx="10401300" cy="14541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611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889000" y="3111499"/>
            <a:ext cx="10420350" cy="7048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ctr">
            <a:normAutofit/>
          </a:bodyPr>
          <a:lstStyle>
            <a:lvl1pPr algn="ctr">
              <a:defRPr sz="4480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4" name="New Shape"/>
          <p:cNvSpPr>
            <a:spLocks noGrp="1"/>
          </p:cNvSpPr>
          <p:nvPr>
            <p:ph type="body" idx="2"/>
          </p:nvPr>
        </p:nvSpPr>
        <p:spPr>
          <a:xfrm>
            <a:off x="889000" y="3937000"/>
            <a:ext cx="10426700" cy="4762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3593">
                <a:solidFill>
                  <a:srgbClr val="FFFFF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>
            <a:spLocks noGrp="1"/>
          </p:cNvSpPr>
          <p:nvPr>
            <p:ph type="body"/>
          </p:nvPr>
        </p:nvSpPr>
        <p:spPr>
          <a:xfrm>
            <a:off x="666750" y="1397000"/>
            <a:ext cx="10858500" cy="161925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b">
            <a:normAutofit/>
          </a:bodyPr>
          <a:lstStyle>
            <a:lvl1pPr algn="ctr">
              <a:defRPr sz="7420">
                <a:solidFill>
                  <a:srgbClr val="B62500"/>
                </a:solidFill>
              </a:defRPr>
            </a:lvl1pPr>
          </a:lstStyle>
          <a:p>
            <a:pPr algn="ctr"/>
            <a:endParaRPr/>
          </a:p>
        </p:txBody>
      </p:sp>
      <p:sp>
        <p:nvSpPr>
          <p:cNvPr id="3" name="New Shape"/>
          <p:cNvSpPr>
            <a:spLocks noGrp="1"/>
          </p:cNvSpPr>
          <p:nvPr>
            <p:ph type="body" idx="1"/>
          </p:nvPr>
        </p:nvSpPr>
        <p:spPr>
          <a:xfrm>
            <a:off x="1301750" y="3175000"/>
            <a:ext cx="9588500" cy="825500"/>
          </a:xfrm>
          <a:prstGeom prst="rect">
            <a:avLst/>
          </a:prstGeom>
          <a:noFill/>
          <a:ln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>
              <a:shade val="50000"/>
            </a:schemeClr>
          </a:fillRef>
          <a:effectRef idx="0">
            <a:schemeClr val="accent1">
              <a:shade val="50000"/>
            </a:schemeClr>
          </a:effectRef>
          <a:fontRef idx="major">
            <a:schemeClr val="lt1"/>
          </a:fontRef>
        </p:style>
        <p:txBody>
          <a:bodyPr anchor="t">
            <a:normAutofit/>
          </a:bodyPr>
          <a:lstStyle>
            <a:lvl1pPr algn="ctr">
              <a:defRPr sz="4386">
                <a:solidFill>
                  <a:srgbClr val="231F0F"/>
                </a:solidFill>
              </a:defRPr>
            </a:lvl1pPr>
          </a:lstStyle>
          <a:p>
            <a:pPr algn="ctr"/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/>
          <p:cNvSpPr>
            <a:spLocks noGrp="1"/>
          </p:cNvSpPr>
          <p:nvPr/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 Master">
    <p:bg>
      <p:bgPr>
        <a:blipFill dpi="0"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6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5920" y="1950720"/>
            <a:ext cx="8741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Jesus: Our Peace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874445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6 Don’t worry about anything; instead, pray about everything. Tell God what you need, and thank him for all he has done. 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7 </a:t>
            </a:r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Then you will experience God’s peace, which exceeds anything we can understand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. His peace will guard your hearts and minds as you live in Christ Jesus.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0400" y="5993715"/>
            <a:ext cx="4750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Philippians 4:6-7 New Living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2401571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777" y="2160091"/>
            <a:ext cx="1095684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Peace with Other People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12486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31 Get rid of all bitterness, rage, anger, harsh words, and slander, as well as all types of evil behavior. 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32 Instead, be kind to each other, tenderhearted, forgiving one another, just as God through Christ has forgiven you.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58000" y="6024195"/>
            <a:ext cx="4990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Ephesians 4:31-32 New Living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89547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45920" y="1950720"/>
            <a:ext cx="874149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Jesus: Our Peace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8485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10 but the angel said to them, “Don't be afraid! I am here with good news for you, which will bring great joy to all the people. 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11 This very day in David's town your Savior was born—Christ the Lord! 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12 And this is what will prove it to you: you will find a baby wrapped in cloths and lying in a manger.”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101840" y="6085155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Luke 2: 10-14 Good News Translation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13 Suddenly a great army of heaven's angels appeared with the angel, singing praises to God: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14 “Glory to God in the highest heaven, and </a:t>
            </a:r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peace on earth to those with whom he is pleased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!”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1840" y="6085155"/>
            <a:ext cx="45015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Luke 2: 10-14 Good News Translation</a:t>
            </a:r>
          </a:p>
        </p:txBody>
      </p:sp>
    </p:spTree>
    <p:extLst>
      <p:ext uri="{BB962C8B-B14F-4D97-AF65-F5344CB8AC3E}">
        <p14:creationId xmlns:p14="http://schemas.microsoft.com/office/powerpoint/2010/main" val="212800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073856" y="1984402"/>
            <a:ext cx="280076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Jesus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32910" y="1984403"/>
            <a:ext cx="521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&amp; Believing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0721" y="784074"/>
            <a:ext cx="108029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Experiencing this Peace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7049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Jesus said, “My peace I give to you” (John 14:27). </a:t>
            </a:r>
          </a:p>
          <a:p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And the Apostle Paul said “Jesus himself is our peace” (Ephesians 2:14).</a:t>
            </a:r>
          </a:p>
        </p:txBody>
      </p:sp>
    </p:spTree>
    <p:extLst>
      <p:ext uri="{BB962C8B-B14F-4D97-AF65-F5344CB8AC3E}">
        <p14:creationId xmlns:p14="http://schemas.microsoft.com/office/powerpoint/2010/main" val="2033015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I pray that God, the source of hope, </a:t>
            </a:r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will fill you completely with joy and peace because you trust in him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. Then you will overflow with confident hope through the power of the Holy Spirit.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1840" y="6085155"/>
            <a:ext cx="45191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Romans 15:13 New Living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80719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643028" y="2160091"/>
            <a:ext cx="70583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Peace with God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1274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21080" y="652899"/>
            <a:ext cx="10317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j-lt"/>
              </a:rPr>
              <a:t>Therefore, since we have been made right in God’s sight by faith, </a:t>
            </a:r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we have peace with God 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because of </a:t>
            </a:r>
            <a:r>
              <a:rPr lang="en-US" sz="3600" b="1" u="sng" dirty="0">
                <a:solidFill>
                  <a:schemeClr val="bg1"/>
                </a:solidFill>
                <a:latin typeface="+mj-lt"/>
              </a:rPr>
              <a:t>what Jesus Christ our Lord has done</a:t>
            </a:r>
            <a:r>
              <a:rPr lang="en-US" sz="3600" b="1" dirty="0">
                <a:solidFill>
                  <a:schemeClr val="bg1"/>
                </a:solidFill>
                <a:latin typeface="+mj-lt"/>
              </a:rPr>
              <a:t> for us.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01840" y="6085155"/>
            <a:ext cx="42338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Romans 5:1 New Living Translation</a:t>
            </a:r>
          </a:p>
        </p:txBody>
      </p:sp>
    </p:spTree>
    <p:extLst>
      <p:ext uri="{BB962C8B-B14F-4D97-AF65-F5344CB8AC3E}">
        <p14:creationId xmlns:p14="http://schemas.microsoft.com/office/powerpoint/2010/main" val="359308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264920" y="-441960"/>
            <a:ext cx="14874240" cy="7604760"/>
          </a:xfrm>
          <a:prstGeom prst="rect">
            <a:avLst/>
          </a:prstGeom>
          <a:solidFill>
            <a:schemeClr val="bg1">
              <a:alpha val="1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4978" y="2160091"/>
            <a:ext cx="96744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Peace with Ourselves</a:t>
            </a:r>
            <a:endParaRPr lang="en-US" sz="1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6533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noFill/>
        <a:pattFill/>
        <a:grpFill/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50000"/>
                <a:satMod val="300000"/>
              </a:schemeClr>
            </a:gs>
            <a:gs pos="0">
              <a:schemeClr val="phClr">
                <a:tint val="50000"/>
                <a:satMod val="30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379</Words>
  <Application>Microsoft Office PowerPoint</Application>
  <PresentationFormat>Widescreen</PresentationFormat>
  <Paragraphs>33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Greg Burlile</cp:lastModifiedBy>
  <cp:revision>12</cp:revision>
  <dcterms:modified xsi:type="dcterms:W3CDTF">2016-12-24T20:43:27Z</dcterms:modified>
</cp:coreProperties>
</file>