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2" r:id="rId4"/>
    <p:sldId id="261" r:id="rId5"/>
    <p:sldId id="263" r:id="rId6"/>
    <p:sldId id="265" r:id="rId7"/>
    <p:sldId id="266" r:id="rId8"/>
    <p:sldId id="267" r:id="rId9"/>
    <p:sldId id="268" r:id="rId10"/>
    <p:sldId id="269" r:id="rId11"/>
    <p:sldId id="270" r:id="rId12"/>
    <p:sldId id="272" r:id="rId13"/>
    <p:sldId id="273"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81FAC08-4EE5-4574-B2A7-BD52A976E9D3}" type="datetimeFigureOut">
              <a:rPr lang="en-US" smtClean="0"/>
              <a:t>12/30/2016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256821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A81FAC08-4EE5-4574-B2A7-BD52A976E9D3}" type="datetimeFigureOut">
              <a:rPr lang="en-US" smtClean="0"/>
              <a:t>12/30/2016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278880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A81FAC08-4EE5-4574-B2A7-BD52A976E9D3}" type="datetimeFigureOut">
              <a:rPr lang="en-US" smtClean="0"/>
              <a:t>12/30/2016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221614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A81FAC08-4EE5-4574-B2A7-BD52A976E9D3}" type="datetimeFigureOut">
              <a:rPr lang="en-US" smtClean="0"/>
              <a:t>12/30/2016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124769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1FAC08-4EE5-4574-B2A7-BD52A976E9D3}" type="datetimeFigureOut">
              <a:rPr lang="en-US" smtClean="0"/>
              <a:t>12/30/2016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217142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A81FAC08-4EE5-4574-B2A7-BD52A976E9D3}" type="datetimeFigureOut">
              <a:rPr lang="en-US" smtClean="0"/>
              <a:t>12/30/2016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392959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A81FAC08-4EE5-4574-B2A7-BD52A976E9D3}" type="datetimeFigureOut">
              <a:rPr lang="en-US" smtClean="0"/>
              <a:t>12/30/2016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316355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81FAC08-4EE5-4574-B2A7-BD52A976E9D3}" type="datetimeFigureOut">
              <a:rPr lang="en-US" smtClean="0"/>
              <a:t>12/30/2016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170467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FAC08-4EE5-4574-B2A7-BD52A976E9D3}" type="datetimeFigureOut">
              <a:rPr lang="en-US" smtClean="0"/>
              <a:t>12/30/2016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640597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1FAC08-4EE5-4574-B2A7-BD52A976E9D3}" type="datetimeFigureOut">
              <a:rPr lang="en-US" smtClean="0"/>
              <a:t>12/30/2016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3152042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1FAC08-4EE5-4574-B2A7-BD52A976E9D3}" type="datetimeFigureOut">
              <a:rPr lang="en-US" smtClean="0"/>
              <a:t>12/30/2016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3C4B9-A235-4C0E-94F5-26E54D86EBB8}" type="slidenum">
              <a:rPr lang="en-US" smtClean="0"/>
              <a:t>‹#›</a:t>
            </a:fld>
            <a:endParaRPr lang="en-US"/>
          </a:p>
        </p:txBody>
      </p:sp>
    </p:spTree>
    <p:extLst>
      <p:ext uri="{BB962C8B-B14F-4D97-AF65-F5344CB8AC3E}">
        <p14:creationId xmlns:p14="http://schemas.microsoft.com/office/powerpoint/2010/main" val="412823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FAC08-4EE5-4574-B2A7-BD52A976E9D3}" type="datetimeFigureOut">
              <a:rPr lang="en-US" smtClean="0"/>
              <a:t>12/30/2016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3C4B9-A235-4C0E-94F5-26E54D86EBB8}" type="slidenum">
              <a:rPr lang="en-US" smtClean="0"/>
              <a:t>‹#›</a:t>
            </a:fld>
            <a:endParaRPr lang="en-US"/>
          </a:p>
        </p:txBody>
      </p:sp>
    </p:spTree>
    <p:extLst>
      <p:ext uri="{BB962C8B-B14F-4D97-AF65-F5344CB8AC3E}">
        <p14:creationId xmlns:p14="http://schemas.microsoft.com/office/powerpoint/2010/main" val="966221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alphaModFix amt="50000"/>
            <a:extLst/>
          </a:blip>
          <a:srcRect t="2469" b="12625"/>
          <a:stretch/>
        </p:blipFill>
        <p:spPr>
          <a:xfrm>
            <a:off x="20" y="0"/>
            <a:ext cx="12191980" cy="6857989"/>
          </a:xfrm>
          <a:prstGeom prst="rect">
            <a:avLst/>
          </a:prstGeom>
        </p:spPr>
      </p:pic>
      <p:sp>
        <p:nvSpPr>
          <p:cNvPr id="6" name="Rectangle 5"/>
          <p:cNvSpPr/>
          <p:nvPr/>
        </p:nvSpPr>
        <p:spPr>
          <a:xfrm>
            <a:off x="0" y="5050302"/>
            <a:ext cx="12192000" cy="1370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650609" y="2093495"/>
            <a:ext cx="9144000" cy="2065909"/>
          </a:xfrm>
        </p:spPr>
        <p:txBody>
          <a:bodyPr anchor="ctr">
            <a:noAutofit/>
          </a:bodyPr>
          <a:lstStyle/>
          <a:p>
            <a:r>
              <a:rPr lang="en-US" sz="13800" b="1" dirty="0">
                <a:solidFill>
                  <a:srgbClr val="FFFFFF"/>
                </a:solidFill>
              </a:rPr>
              <a:t>Fresh Prayer</a:t>
            </a:r>
          </a:p>
        </p:txBody>
      </p:sp>
      <p:sp>
        <p:nvSpPr>
          <p:cNvPr id="3" name="Subtitle 2"/>
          <p:cNvSpPr>
            <a:spLocks noGrp="1"/>
          </p:cNvSpPr>
          <p:nvPr>
            <p:ph type="subTitle" idx="1"/>
          </p:nvPr>
        </p:nvSpPr>
        <p:spPr>
          <a:xfrm>
            <a:off x="1524010" y="4159404"/>
            <a:ext cx="9144000" cy="1098395"/>
          </a:xfrm>
        </p:spPr>
        <p:txBody>
          <a:bodyPr>
            <a:normAutofit/>
          </a:bodyPr>
          <a:lstStyle/>
          <a:p>
            <a:r>
              <a:rPr lang="en-US" sz="4000" dirty="0">
                <a:solidFill>
                  <a:srgbClr val="FFFFFF"/>
                </a:solidFill>
              </a:rPr>
              <a:t>Greg Burlile</a:t>
            </a:r>
          </a:p>
        </p:txBody>
      </p:sp>
      <p:sp>
        <p:nvSpPr>
          <p:cNvPr id="5" name="Subtitle 2"/>
          <p:cNvSpPr txBox="1">
            <a:spLocks/>
          </p:cNvSpPr>
          <p:nvPr/>
        </p:nvSpPr>
        <p:spPr>
          <a:xfrm>
            <a:off x="1029296" y="5322298"/>
            <a:ext cx="10140452" cy="109839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solidFill>
                  <a:srgbClr val="FFFFFF"/>
                </a:solidFill>
              </a:rPr>
              <a:t>Slides and handouts from this seminar can be found at </a:t>
            </a:r>
            <a:r>
              <a:rPr lang="en-US" sz="4000" dirty="0">
                <a:solidFill>
                  <a:srgbClr val="002060"/>
                </a:solidFill>
              </a:rPr>
              <a:t>darbycreek.org/faithwalkers2016</a:t>
            </a:r>
          </a:p>
        </p:txBody>
      </p:sp>
    </p:spTree>
    <p:extLst>
      <p:ext uri="{BB962C8B-B14F-4D97-AF65-F5344CB8AC3E}">
        <p14:creationId xmlns:p14="http://schemas.microsoft.com/office/powerpoint/2010/main" val="6386436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48051" y="11"/>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50084" y="1187089"/>
            <a:ext cx="6542061" cy="1120713"/>
          </a:xfrm>
        </p:spPr>
        <p:txBody>
          <a:bodyPr anchor="t">
            <a:noAutofit/>
          </a:bodyPr>
          <a:lstStyle/>
          <a:p>
            <a:pPr algn="l"/>
            <a:r>
              <a:rPr lang="en-US" b="1" dirty="0"/>
              <a:t>Praying the Bible</a:t>
            </a:r>
            <a:endParaRPr lang="en-US" b="1" dirty="0">
              <a:solidFill>
                <a:schemeClr val="accent1">
                  <a:lumMod val="60000"/>
                  <a:lumOff val="40000"/>
                </a:schemeClr>
              </a:solidFill>
            </a:endParaRPr>
          </a:p>
        </p:txBody>
      </p:sp>
      <p:pic>
        <p:nvPicPr>
          <p:cNvPr id="1026" name="Picture 2" descr="Praying the Bible  -     By: Donald S. Whitney&#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1674" y="2307802"/>
            <a:ext cx="24765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13447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50084" y="3043325"/>
            <a:ext cx="6542061" cy="2852890"/>
          </a:xfrm>
        </p:spPr>
        <p:txBody>
          <a:bodyPr anchor="t">
            <a:noAutofit/>
          </a:bodyPr>
          <a:lstStyle/>
          <a:p>
            <a:pPr algn="l"/>
            <a:r>
              <a:rPr lang="en-US" sz="8800" b="1" dirty="0"/>
              <a:t>Why Pray the Bible?</a:t>
            </a:r>
            <a:endParaRPr lang="en-US" sz="8800" b="1" dirty="0">
              <a:solidFill>
                <a:schemeClr val="accent1">
                  <a:lumMod val="60000"/>
                  <a:lumOff val="40000"/>
                </a:schemeClr>
              </a:solidFill>
            </a:endParaRPr>
          </a:p>
        </p:txBody>
      </p:sp>
    </p:spTree>
    <p:extLst>
      <p:ext uri="{BB962C8B-B14F-4D97-AF65-F5344CB8AC3E}">
        <p14:creationId xmlns:p14="http://schemas.microsoft.com/office/powerpoint/2010/main" val="69717252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50084" y="2555767"/>
            <a:ext cx="6542061" cy="3604401"/>
          </a:xfrm>
        </p:spPr>
        <p:txBody>
          <a:bodyPr anchor="t">
            <a:noAutofit/>
          </a:bodyPr>
          <a:lstStyle/>
          <a:p>
            <a:pPr algn="l"/>
            <a:r>
              <a:rPr lang="en-US" sz="4000" b="1" dirty="0"/>
              <a:t>1. Biblically shaped prayers</a:t>
            </a:r>
            <a:br>
              <a:rPr lang="en-US" sz="4000" b="1" dirty="0"/>
            </a:br>
            <a:r>
              <a:rPr lang="en-US" sz="4000" b="1" dirty="0"/>
              <a:t>2. Refreshed words</a:t>
            </a:r>
            <a:br>
              <a:rPr lang="en-US" sz="4000" b="1" dirty="0"/>
            </a:br>
            <a:r>
              <a:rPr lang="en-US" sz="4000" b="1" dirty="0"/>
              <a:t>3. New prayer ideas</a:t>
            </a:r>
            <a:br>
              <a:rPr lang="en-US" sz="4000" b="1" dirty="0"/>
            </a:br>
            <a:r>
              <a:rPr lang="en-US" sz="4000" b="1" dirty="0"/>
              <a:t>4. More focused</a:t>
            </a:r>
            <a:br>
              <a:rPr lang="en-US" sz="4000" b="1" dirty="0"/>
            </a:br>
            <a:r>
              <a:rPr lang="en-US" sz="4000" b="1" dirty="0"/>
              <a:t>5. God-Centered</a:t>
            </a:r>
            <a:br>
              <a:rPr lang="en-US" sz="4000" b="1" dirty="0"/>
            </a:br>
            <a:r>
              <a:rPr lang="en-US" sz="4000" b="1" dirty="0"/>
              <a:t>6. A Conversation with God</a:t>
            </a:r>
            <a:endParaRPr lang="en-US" sz="4000" b="1" dirty="0">
              <a:solidFill>
                <a:schemeClr val="accent1">
                  <a:lumMod val="60000"/>
                  <a:lumOff val="40000"/>
                </a:schemeClr>
              </a:solidFill>
            </a:endParaRPr>
          </a:p>
        </p:txBody>
      </p:sp>
      <p:sp>
        <p:nvSpPr>
          <p:cNvPr id="7" name="Title 1"/>
          <p:cNvSpPr txBox="1">
            <a:spLocks/>
          </p:cNvSpPr>
          <p:nvPr/>
        </p:nvSpPr>
        <p:spPr>
          <a:xfrm>
            <a:off x="350083" y="575870"/>
            <a:ext cx="6542061" cy="285289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6600" b="1"/>
              <a:t>Why Pray the Bible?</a:t>
            </a:r>
            <a:endParaRPr lang="en-US" sz="6600" b="1" dirty="0">
              <a:solidFill>
                <a:schemeClr val="accent1">
                  <a:lumMod val="60000"/>
                  <a:lumOff val="40000"/>
                </a:schemeClr>
              </a:solidFill>
            </a:endParaRPr>
          </a:p>
        </p:txBody>
      </p:sp>
    </p:spTree>
    <p:extLst>
      <p:ext uri="{BB962C8B-B14F-4D97-AF65-F5344CB8AC3E}">
        <p14:creationId xmlns:p14="http://schemas.microsoft.com/office/powerpoint/2010/main" val="244355618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50084" y="2002315"/>
            <a:ext cx="6542061" cy="2852890"/>
          </a:xfrm>
        </p:spPr>
        <p:txBody>
          <a:bodyPr anchor="t">
            <a:noAutofit/>
          </a:bodyPr>
          <a:lstStyle/>
          <a:p>
            <a:pPr algn="l"/>
            <a:r>
              <a:rPr lang="en-US" sz="8800" b="1" dirty="0"/>
              <a:t>How to Pray the Bible?</a:t>
            </a:r>
            <a:endParaRPr lang="en-US" sz="8800" b="1" dirty="0">
              <a:solidFill>
                <a:schemeClr val="accent1">
                  <a:lumMod val="60000"/>
                  <a:lumOff val="40000"/>
                </a:schemeClr>
              </a:solidFill>
            </a:endParaRPr>
          </a:p>
        </p:txBody>
      </p:sp>
      <p:sp>
        <p:nvSpPr>
          <p:cNvPr id="7" name="Title 1"/>
          <p:cNvSpPr txBox="1">
            <a:spLocks/>
          </p:cNvSpPr>
          <p:nvPr/>
        </p:nvSpPr>
        <p:spPr>
          <a:xfrm>
            <a:off x="153135" y="4913327"/>
            <a:ext cx="7376181" cy="117354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8000" b="1" dirty="0">
                <a:solidFill>
                  <a:schemeClr val="accent1">
                    <a:lumMod val="60000"/>
                    <a:lumOff val="40000"/>
                  </a:schemeClr>
                </a:solidFill>
              </a:rPr>
              <a:t>Use the Handout</a:t>
            </a:r>
          </a:p>
        </p:txBody>
      </p:sp>
    </p:spTree>
    <p:extLst>
      <p:ext uri="{BB962C8B-B14F-4D97-AF65-F5344CB8AC3E}">
        <p14:creationId xmlns:p14="http://schemas.microsoft.com/office/powerpoint/2010/main" val="412702217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alphaModFix amt="50000"/>
            <a:extLst/>
          </a:blip>
          <a:srcRect t="2469" b="12625"/>
          <a:stretch/>
        </p:blipFill>
        <p:spPr>
          <a:xfrm>
            <a:off x="20" y="0"/>
            <a:ext cx="12191980" cy="6857989"/>
          </a:xfrm>
          <a:prstGeom prst="rect">
            <a:avLst/>
          </a:prstGeom>
        </p:spPr>
      </p:pic>
      <p:sp>
        <p:nvSpPr>
          <p:cNvPr id="6" name="Rectangle 5"/>
          <p:cNvSpPr/>
          <p:nvPr/>
        </p:nvSpPr>
        <p:spPr>
          <a:xfrm>
            <a:off x="0" y="5050302"/>
            <a:ext cx="12192000" cy="1370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650609" y="2093495"/>
            <a:ext cx="9144000" cy="2065909"/>
          </a:xfrm>
        </p:spPr>
        <p:txBody>
          <a:bodyPr anchor="ctr">
            <a:noAutofit/>
          </a:bodyPr>
          <a:lstStyle/>
          <a:p>
            <a:r>
              <a:rPr lang="en-US" sz="13800" b="1" dirty="0">
                <a:solidFill>
                  <a:srgbClr val="FFFFFF"/>
                </a:solidFill>
              </a:rPr>
              <a:t>Fresh Prayer</a:t>
            </a:r>
          </a:p>
        </p:txBody>
      </p:sp>
      <p:sp>
        <p:nvSpPr>
          <p:cNvPr id="3" name="Subtitle 2"/>
          <p:cNvSpPr>
            <a:spLocks noGrp="1"/>
          </p:cNvSpPr>
          <p:nvPr>
            <p:ph type="subTitle" idx="1"/>
          </p:nvPr>
        </p:nvSpPr>
        <p:spPr>
          <a:xfrm>
            <a:off x="1524010" y="4159404"/>
            <a:ext cx="9144000" cy="1098395"/>
          </a:xfrm>
        </p:spPr>
        <p:txBody>
          <a:bodyPr>
            <a:normAutofit/>
          </a:bodyPr>
          <a:lstStyle/>
          <a:p>
            <a:r>
              <a:rPr lang="en-US" sz="4000" dirty="0">
                <a:solidFill>
                  <a:srgbClr val="FFFFFF"/>
                </a:solidFill>
              </a:rPr>
              <a:t>Greg Burlile</a:t>
            </a:r>
          </a:p>
        </p:txBody>
      </p:sp>
      <p:sp>
        <p:nvSpPr>
          <p:cNvPr id="5" name="Subtitle 2"/>
          <p:cNvSpPr txBox="1">
            <a:spLocks/>
          </p:cNvSpPr>
          <p:nvPr/>
        </p:nvSpPr>
        <p:spPr>
          <a:xfrm>
            <a:off x="1029296" y="5322298"/>
            <a:ext cx="10140452" cy="109839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solidFill>
                  <a:srgbClr val="FFFFFF"/>
                </a:solidFill>
              </a:rPr>
              <a:t>Slides and handouts from this seminar can be found at </a:t>
            </a:r>
            <a:r>
              <a:rPr lang="en-US" sz="4000" dirty="0">
                <a:solidFill>
                  <a:srgbClr val="002060"/>
                </a:solidFill>
              </a:rPr>
              <a:t>darbycreek.org/faithwalkers2016</a:t>
            </a:r>
          </a:p>
        </p:txBody>
      </p:sp>
    </p:spTree>
    <p:extLst>
      <p:ext uri="{BB962C8B-B14F-4D97-AF65-F5344CB8AC3E}">
        <p14:creationId xmlns:p14="http://schemas.microsoft.com/office/powerpoint/2010/main" val="155591635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519403" y="2187793"/>
            <a:ext cx="5646460" cy="2481933"/>
          </a:xfrm>
        </p:spPr>
        <p:txBody>
          <a:bodyPr anchor="t">
            <a:noAutofit/>
          </a:bodyPr>
          <a:lstStyle/>
          <a:p>
            <a:pPr algn="l"/>
            <a:r>
              <a:rPr lang="en-US" sz="8000" b="1" dirty="0"/>
              <a:t>How Should </a:t>
            </a:r>
            <a:br>
              <a:rPr lang="en-US" sz="8000" b="1" dirty="0"/>
            </a:br>
            <a:r>
              <a:rPr lang="en-US" sz="8000" b="1" dirty="0"/>
              <a:t>I Pray?</a:t>
            </a:r>
          </a:p>
        </p:txBody>
      </p:sp>
    </p:spTree>
    <p:extLst>
      <p:ext uri="{BB962C8B-B14F-4D97-AF65-F5344CB8AC3E}">
        <p14:creationId xmlns:p14="http://schemas.microsoft.com/office/powerpoint/2010/main" val="93879444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615656" y="1611014"/>
            <a:ext cx="5646460" cy="3635491"/>
          </a:xfrm>
        </p:spPr>
        <p:txBody>
          <a:bodyPr anchor="t">
            <a:noAutofit/>
          </a:bodyPr>
          <a:lstStyle/>
          <a:p>
            <a:pPr algn="l"/>
            <a:r>
              <a:rPr lang="en-US" sz="8000" b="1" dirty="0"/>
              <a:t>I Need to </a:t>
            </a:r>
            <a:r>
              <a:rPr lang="en-US" sz="8000" b="1" u="sng" dirty="0">
                <a:solidFill>
                  <a:schemeClr val="accent1">
                    <a:lumMod val="60000"/>
                    <a:lumOff val="40000"/>
                  </a:schemeClr>
                </a:solidFill>
              </a:rPr>
              <a:t>Pray Like a Child of God</a:t>
            </a:r>
          </a:p>
        </p:txBody>
      </p:sp>
    </p:spTree>
    <p:extLst>
      <p:ext uri="{BB962C8B-B14F-4D97-AF65-F5344CB8AC3E}">
        <p14:creationId xmlns:p14="http://schemas.microsoft.com/office/powerpoint/2010/main" val="106336175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985" y="1250169"/>
            <a:ext cx="10972800" cy="5088437"/>
          </a:xfrm>
        </p:spPr>
        <p:txBody>
          <a:bodyPr anchor="t">
            <a:noAutofit/>
          </a:bodyPr>
          <a:lstStyle/>
          <a:p>
            <a:pPr algn="l"/>
            <a:r>
              <a:rPr lang="en-US" sz="3600" b="1" dirty="0">
                <a:solidFill>
                  <a:srgbClr val="FFFFFF"/>
                </a:solidFill>
              </a:rPr>
              <a:t>7 “Ask, and it will be given to you; seek, and you will find; knock, and it will be opened to you. </a:t>
            </a:r>
            <a:br>
              <a:rPr lang="en-US" sz="3600" b="1" dirty="0">
                <a:solidFill>
                  <a:srgbClr val="FFFFFF"/>
                </a:solidFill>
              </a:rPr>
            </a:br>
            <a:r>
              <a:rPr lang="en-US" sz="3600" b="1" dirty="0">
                <a:solidFill>
                  <a:srgbClr val="FFFFFF"/>
                </a:solidFill>
              </a:rPr>
              <a:t>8 For everyone who asks receives, and the one who seeks finds, and to the one who knocks it will be opened. </a:t>
            </a:r>
            <a:br>
              <a:rPr lang="en-US" sz="3600" b="1" dirty="0">
                <a:solidFill>
                  <a:srgbClr val="FFFFFF"/>
                </a:solidFill>
              </a:rPr>
            </a:br>
            <a:r>
              <a:rPr lang="en-US" sz="3600" b="1" dirty="0">
                <a:solidFill>
                  <a:srgbClr val="FFFFFF"/>
                </a:solidFill>
              </a:rPr>
              <a:t>9 Or which one of you, if his son asks him for bread, will give him a stone? </a:t>
            </a:r>
            <a:br>
              <a:rPr lang="en-US" sz="3600" b="1" dirty="0">
                <a:solidFill>
                  <a:srgbClr val="FFFFFF"/>
                </a:solidFill>
              </a:rPr>
            </a:br>
            <a:r>
              <a:rPr lang="en-US" sz="3600" b="1" dirty="0">
                <a:solidFill>
                  <a:srgbClr val="FFFFFF"/>
                </a:solidFill>
              </a:rPr>
              <a:t>10 Or if he asks for a fish, will give him a serpent? </a:t>
            </a:r>
            <a:br>
              <a:rPr lang="en-US" sz="3600" b="1" dirty="0">
                <a:solidFill>
                  <a:srgbClr val="FFFFFF"/>
                </a:solidFill>
              </a:rPr>
            </a:br>
            <a:r>
              <a:rPr lang="en-US" sz="3600" b="1" dirty="0">
                <a:solidFill>
                  <a:srgbClr val="FFFFFF"/>
                </a:solidFill>
              </a:rPr>
              <a:t>11 If you then, who are evil, know how to give good gifts to your children, how much more will your Father who is in heaven give good things to those who ask him!</a:t>
            </a:r>
            <a:endParaRPr lang="en-US" sz="3600" b="1" dirty="0">
              <a:solidFill>
                <a:srgbClr val="FFFFFF"/>
              </a:solidFill>
            </a:endParaRPr>
          </a:p>
        </p:txBody>
      </p:sp>
      <p:sp>
        <p:nvSpPr>
          <p:cNvPr id="3" name="Subtitle 2"/>
          <p:cNvSpPr>
            <a:spLocks noGrp="1"/>
          </p:cNvSpPr>
          <p:nvPr>
            <p:ph type="subTitle" idx="1"/>
          </p:nvPr>
        </p:nvSpPr>
        <p:spPr>
          <a:xfrm>
            <a:off x="271985" y="285515"/>
            <a:ext cx="9144000" cy="693207"/>
          </a:xfrm>
        </p:spPr>
        <p:txBody>
          <a:bodyPr>
            <a:normAutofit/>
          </a:bodyPr>
          <a:lstStyle/>
          <a:p>
            <a:pPr algn="l"/>
            <a:r>
              <a:rPr lang="en-US" sz="4000" b="1" dirty="0">
                <a:solidFill>
                  <a:schemeClr val="accent1">
                    <a:lumMod val="60000"/>
                    <a:lumOff val="40000"/>
                  </a:schemeClr>
                </a:solidFill>
              </a:rPr>
              <a:t>Matthew 7:7-11 ESV</a:t>
            </a:r>
          </a:p>
        </p:txBody>
      </p:sp>
    </p:spTree>
    <p:extLst>
      <p:ext uri="{BB962C8B-B14F-4D97-AF65-F5344CB8AC3E}">
        <p14:creationId xmlns:p14="http://schemas.microsoft.com/office/powerpoint/2010/main" val="121126413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1179932" y="2056735"/>
            <a:ext cx="6831335" cy="2744049"/>
          </a:xfrm>
        </p:spPr>
        <p:txBody>
          <a:bodyPr anchor="t">
            <a:noAutofit/>
          </a:bodyPr>
          <a:lstStyle/>
          <a:p>
            <a:pPr algn="l"/>
            <a:r>
              <a:rPr lang="en-US" sz="8000" b="1" u="sng" dirty="0">
                <a:solidFill>
                  <a:schemeClr val="accent1">
                    <a:lumMod val="60000"/>
                    <a:lumOff val="40000"/>
                  </a:schemeClr>
                </a:solidFill>
              </a:rPr>
              <a:t>Ask</a:t>
            </a:r>
            <a:r>
              <a:rPr lang="en-US" sz="8000" b="1" dirty="0"/>
              <a:t> Like </a:t>
            </a:r>
            <a:br>
              <a:rPr lang="en-US" sz="8000" b="1" dirty="0"/>
            </a:br>
            <a:r>
              <a:rPr lang="en-US" sz="8000" b="1" dirty="0"/>
              <a:t>a Child</a:t>
            </a:r>
          </a:p>
        </p:txBody>
      </p:sp>
    </p:spTree>
    <p:extLst>
      <p:ext uri="{BB962C8B-B14F-4D97-AF65-F5344CB8AC3E}">
        <p14:creationId xmlns:p14="http://schemas.microsoft.com/office/powerpoint/2010/main" val="363293330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985" y="1250169"/>
            <a:ext cx="10972800" cy="5088437"/>
          </a:xfrm>
        </p:spPr>
        <p:txBody>
          <a:bodyPr anchor="t">
            <a:noAutofit/>
          </a:bodyPr>
          <a:lstStyle/>
          <a:p>
            <a:pPr algn="l"/>
            <a:r>
              <a:rPr lang="en-US" sz="3600" b="1" dirty="0">
                <a:solidFill>
                  <a:srgbClr val="FFFFFF"/>
                </a:solidFill>
              </a:rPr>
              <a:t>7 “</a:t>
            </a:r>
            <a:r>
              <a:rPr lang="en-US" sz="3600" b="1" dirty="0">
                <a:solidFill>
                  <a:schemeClr val="accent1">
                    <a:lumMod val="60000"/>
                    <a:lumOff val="40000"/>
                  </a:schemeClr>
                </a:solidFill>
              </a:rPr>
              <a:t>Ask</a:t>
            </a:r>
            <a:r>
              <a:rPr lang="en-US" sz="3600" b="1" dirty="0">
                <a:solidFill>
                  <a:srgbClr val="FFFFFF"/>
                </a:solidFill>
              </a:rPr>
              <a:t>, and it will be given to you; </a:t>
            </a:r>
            <a:r>
              <a:rPr lang="en-US" sz="3600" b="1" dirty="0">
                <a:solidFill>
                  <a:schemeClr val="accent1">
                    <a:lumMod val="60000"/>
                    <a:lumOff val="40000"/>
                  </a:schemeClr>
                </a:solidFill>
              </a:rPr>
              <a:t>seek, </a:t>
            </a:r>
            <a:r>
              <a:rPr lang="en-US" sz="3600" b="1" dirty="0">
                <a:solidFill>
                  <a:srgbClr val="FFFFFF"/>
                </a:solidFill>
              </a:rPr>
              <a:t>and you will find; </a:t>
            </a:r>
            <a:r>
              <a:rPr lang="en-US" sz="3600" b="1" dirty="0">
                <a:solidFill>
                  <a:schemeClr val="accent1">
                    <a:lumMod val="60000"/>
                    <a:lumOff val="40000"/>
                  </a:schemeClr>
                </a:solidFill>
              </a:rPr>
              <a:t>knock</a:t>
            </a:r>
            <a:r>
              <a:rPr lang="en-US" sz="3600" b="1" dirty="0">
                <a:solidFill>
                  <a:srgbClr val="FFFFFF"/>
                </a:solidFill>
              </a:rPr>
              <a:t>, and it will be opened to you. </a:t>
            </a:r>
            <a:br>
              <a:rPr lang="en-US" sz="3600" b="1" dirty="0">
                <a:solidFill>
                  <a:srgbClr val="FFFFFF"/>
                </a:solidFill>
              </a:rPr>
            </a:br>
            <a:r>
              <a:rPr lang="en-US" sz="3600" b="1" dirty="0">
                <a:solidFill>
                  <a:srgbClr val="FFFFFF"/>
                </a:solidFill>
              </a:rPr>
              <a:t>8 For everyone who asks receives, and the one who seeks finds, and to the one who knocks it will be opened. </a:t>
            </a:r>
            <a:br>
              <a:rPr lang="en-US" sz="3600" b="1" dirty="0">
                <a:solidFill>
                  <a:srgbClr val="FFFFFF"/>
                </a:solidFill>
              </a:rPr>
            </a:br>
            <a:r>
              <a:rPr lang="en-US" sz="3600" b="1" dirty="0">
                <a:solidFill>
                  <a:srgbClr val="FFFFFF"/>
                </a:solidFill>
              </a:rPr>
              <a:t>9 Or which one of you, if his son asks him for bread, will give him a stone? </a:t>
            </a:r>
            <a:br>
              <a:rPr lang="en-US" sz="3600" b="1" dirty="0">
                <a:solidFill>
                  <a:srgbClr val="FFFFFF"/>
                </a:solidFill>
              </a:rPr>
            </a:br>
            <a:r>
              <a:rPr lang="en-US" sz="3600" b="1" dirty="0">
                <a:solidFill>
                  <a:srgbClr val="FFFFFF"/>
                </a:solidFill>
              </a:rPr>
              <a:t>10 Or if he asks for a fish, will give him a serpent? </a:t>
            </a:r>
            <a:br>
              <a:rPr lang="en-US" sz="3600" b="1" dirty="0">
                <a:solidFill>
                  <a:srgbClr val="FFFFFF"/>
                </a:solidFill>
              </a:rPr>
            </a:br>
            <a:r>
              <a:rPr lang="en-US" sz="3600" b="1" dirty="0">
                <a:solidFill>
                  <a:srgbClr val="FFFFFF"/>
                </a:solidFill>
              </a:rPr>
              <a:t>11 If you then, who are evil, know how to give good gifts to your children, how much more will your Father who is in heaven give good things to those who ask him!</a:t>
            </a:r>
            <a:endParaRPr lang="en-US" sz="3600" b="1" dirty="0">
              <a:solidFill>
                <a:srgbClr val="FFFFFF"/>
              </a:solidFill>
            </a:endParaRPr>
          </a:p>
        </p:txBody>
      </p:sp>
      <p:sp>
        <p:nvSpPr>
          <p:cNvPr id="3" name="Subtitle 2"/>
          <p:cNvSpPr>
            <a:spLocks noGrp="1"/>
          </p:cNvSpPr>
          <p:nvPr>
            <p:ph type="subTitle" idx="1"/>
          </p:nvPr>
        </p:nvSpPr>
        <p:spPr>
          <a:xfrm>
            <a:off x="271985" y="285515"/>
            <a:ext cx="9144000" cy="693207"/>
          </a:xfrm>
        </p:spPr>
        <p:txBody>
          <a:bodyPr>
            <a:normAutofit/>
          </a:bodyPr>
          <a:lstStyle/>
          <a:p>
            <a:pPr algn="l"/>
            <a:r>
              <a:rPr lang="en-US" sz="4000" b="1" dirty="0">
                <a:solidFill>
                  <a:schemeClr val="accent1">
                    <a:lumMod val="60000"/>
                    <a:lumOff val="40000"/>
                  </a:schemeClr>
                </a:solidFill>
              </a:rPr>
              <a:t>Matthew 7:7-11 ESV</a:t>
            </a:r>
          </a:p>
        </p:txBody>
      </p:sp>
    </p:spTree>
    <p:extLst>
      <p:ext uri="{BB962C8B-B14F-4D97-AF65-F5344CB8AC3E}">
        <p14:creationId xmlns:p14="http://schemas.microsoft.com/office/powerpoint/2010/main" val="198402293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582923" y="2056735"/>
            <a:ext cx="6831335" cy="2744049"/>
          </a:xfrm>
        </p:spPr>
        <p:txBody>
          <a:bodyPr anchor="t">
            <a:noAutofit/>
          </a:bodyPr>
          <a:lstStyle/>
          <a:p>
            <a:pPr algn="l"/>
            <a:r>
              <a:rPr lang="en-US" sz="8000" b="1" u="sng" dirty="0">
                <a:solidFill>
                  <a:schemeClr val="accent1">
                    <a:lumMod val="60000"/>
                    <a:lumOff val="40000"/>
                  </a:schemeClr>
                </a:solidFill>
              </a:rPr>
              <a:t>Believe</a:t>
            </a:r>
            <a:r>
              <a:rPr lang="en-US" sz="8000" b="1" dirty="0"/>
              <a:t> Like </a:t>
            </a:r>
            <a:br>
              <a:rPr lang="en-US" sz="8000" b="1" dirty="0"/>
            </a:br>
            <a:r>
              <a:rPr lang="en-US" sz="8000" b="1" dirty="0"/>
              <a:t>a Child</a:t>
            </a:r>
          </a:p>
        </p:txBody>
      </p:sp>
    </p:spTree>
    <p:extLst>
      <p:ext uri="{BB962C8B-B14F-4D97-AF65-F5344CB8AC3E}">
        <p14:creationId xmlns:p14="http://schemas.microsoft.com/office/powerpoint/2010/main" val="358830185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985" y="1250169"/>
            <a:ext cx="10972800" cy="5088437"/>
          </a:xfrm>
        </p:spPr>
        <p:txBody>
          <a:bodyPr anchor="t">
            <a:noAutofit/>
          </a:bodyPr>
          <a:lstStyle/>
          <a:p>
            <a:pPr algn="l"/>
            <a:r>
              <a:rPr lang="en-US" sz="3600" b="1" dirty="0">
                <a:solidFill>
                  <a:srgbClr val="FFFFFF"/>
                </a:solidFill>
              </a:rPr>
              <a:t>7 “Ask, and it will be given to you; seek, and you will find; knock, and it will be opened to you. </a:t>
            </a:r>
            <a:br>
              <a:rPr lang="en-US" sz="3600" b="1" dirty="0">
                <a:solidFill>
                  <a:srgbClr val="FFFFFF"/>
                </a:solidFill>
              </a:rPr>
            </a:br>
            <a:r>
              <a:rPr lang="en-US" sz="3600" b="1" dirty="0">
                <a:solidFill>
                  <a:srgbClr val="FFFFFF"/>
                </a:solidFill>
              </a:rPr>
              <a:t>8 For everyone who asks receives, and the one who seeks finds, and to the one who knocks it will be opened. </a:t>
            </a:r>
            <a:br>
              <a:rPr lang="en-US" sz="3600" b="1" dirty="0">
                <a:solidFill>
                  <a:srgbClr val="FFFFFF"/>
                </a:solidFill>
              </a:rPr>
            </a:br>
            <a:r>
              <a:rPr lang="en-US" sz="3600" b="1" dirty="0">
                <a:solidFill>
                  <a:srgbClr val="FFFFFF"/>
                </a:solidFill>
              </a:rPr>
              <a:t>9 Or which one of you, if his son asks him for bread, will give him a stone? </a:t>
            </a:r>
            <a:br>
              <a:rPr lang="en-US" sz="3600" b="1" dirty="0">
                <a:solidFill>
                  <a:srgbClr val="FFFFFF"/>
                </a:solidFill>
              </a:rPr>
            </a:br>
            <a:r>
              <a:rPr lang="en-US" sz="3600" b="1" dirty="0">
                <a:solidFill>
                  <a:srgbClr val="FFFFFF"/>
                </a:solidFill>
              </a:rPr>
              <a:t>10 Or if he asks for a fish, will give him a serpent? </a:t>
            </a:r>
            <a:br>
              <a:rPr lang="en-US" sz="3600" b="1" dirty="0">
                <a:solidFill>
                  <a:srgbClr val="FFFFFF"/>
                </a:solidFill>
              </a:rPr>
            </a:br>
            <a:r>
              <a:rPr lang="en-US" sz="3600" b="1" dirty="0">
                <a:solidFill>
                  <a:srgbClr val="FFFFFF"/>
                </a:solidFill>
              </a:rPr>
              <a:t>11 If you then, who are evil, know how to give good gifts to your children, </a:t>
            </a:r>
            <a:r>
              <a:rPr lang="en-US" sz="3600" b="1" dirty="0">
                <a:solidFill>
                  <a:schemeClr val="accent1">
                    <a:lumMod val="60000"/>
                    <a:lumOff val="40000"/>
                  </a:schemeClr>
                </a:solidFill>
              </a:rPr>
              <a:t>how much more will your Father who is in heaven give good things to those who ask him</a:t>
            </a:r>
            <a:r>
              <a:rPr lang="en-US" sz="3600" b="1" dirty="0">
                <a:solidFill>
                  <a:srgbClr val="FFFFFF"/>
                </a:solidFill>
              </a:rPr>
              <a:t>!</a:t>
            </a:r>
            <a:endParaRPr lang="en-US" sz="3600" b="1" dirty="0">
              <a:solidFill>
                <a:srgbClr val="FFFFFF"/>
              </a:solidFill>
            </a:endParaRPr>
          </a:p>
        </p:txBody>
      </p:sp>
      <p:sp>
        <p:nvSpPr>
          <p:cNvPr id="3" name="Subtitle 2"/>
          <p:cNvSpPr>
            <a:spLocks noGrp="1"/>
          </p:cNvSpPr>
          <p:nvPr>
            <p:ph type="subTitle" idx="1"/>
          </p:nvPr>
        </p:nvSpPr>
        <p:spPr>
          <a:xfrm>
            <a:off x="271985" y="285515"/>
            <a:ext cx="9144000" cy="693207"/>
          </a:xfrm>
        </p:spPr>
        <p:txBody>
          <a:bodyPr>
            <a:normAutofit/>
          </a:bodyPr>
          <a:lstStyle/>
          <a:p>
            <a:pPr algn="l"/>
            <a:r>
              <a:rPr lang="en-US" sz="4000" b="1" dirty="0">
                <a:solidFill>
                  <a:schemeClr val="accent1">
                    <a:lumMod val="60000"/>
                    <a:lumOff val="40000"/>
                  </a:schemeClr>
                </a:solidFill>
              </a:rPr>
              <a:t>Matthew 7:7-11 ESV</a:t>
            </a:r>
          </a:p>
        </p:txBody>
      </p:sp>
    </p:spTree>
    <p:extLst>
      <p:ext uri="{BB962C8B-B14F-4D97-AF65-F5344CB8AC3E}">
        <p14:creationId xmlns:p14="http://schemas.microsoft.com/office/powerpoint/2010/main" val="227265384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blip>
          <a:srcRect l="14235" r="14538" b="-1"/>
          <a:stretch/>
        </p:blipFill>
        <p:spPr>
          <a:xfrm>
            <a:off x="4818888" y="10"/>
            <a:ext cx="7373112" cy="6857989"/>
          </a:xfrm>
          <a:prstGeom prst="rect">
            <a:avLst/>
          </a:prstGeom>
        </p:spPr>
      </p:pic>
      <p:sp>
        <p:nvSpPr>
          <p:cNvPr id="6" name="Freeform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273434" y="1690975"/>
            <a:ext cx="6831335" cy="4667622"/>
          </a:xfrm>
        </p:spPr>
        <p:txBody>
          <a:bodyPr anchor="t">
            <a:noAutofit/>
          </a:bodyPr>
          <a:lstStyle/>
          <a:p>
            <a:pPr algn="l"/>
            <a:r>
              <a:rPr lang="en-US" b="1" dirty="0"/>
              <a:t>Praying like a child </a:t>
            </a:r>
            <a:br>
              <a:rPr lang="en-US" b="1" dirty="0"/>
            </a:br>
            <a:r>
              <a:rPr lang="en-US" b="1" dirty="0"/>
              <a:t>of God is the right attitude…</a:t>
            </a:r>
            <a:r>
              <a:rPr lang="en-US" b="1" u="sng" dirty="0">
                <a:solidFill>
                  <a:schemeClr val="accent1">
                    <a:lumMod val="60000"/>
                    <a:lumOff val="40000"/>
                  </a:schemeClr>
                </a:solidFill>
              </a:rPr>
              <a:t>but what about a method of prayer</a:t>
            </a:r>
            <a:r>
              <a:rPr lang="en-US" b="1" dirty="0">
                <a:solidFill>
                  <a:schemeClr val="accent1">
                    <a:lumMod val="60000"/>
                    <a:lumOff val="40000"/>
                  </a:schemeClr>
                </a:solidFill>
              </a:rPr>
              <a:t>?</a:t>
            </a:r>
          </a:p>
        </p:txBody>
      </p:sp>
    </p:spTree>
    <p:extLst>
      <p:ext uri="{BB962C8B-B14F-4D97-AF65-F5344CB8AC3E}">
        <p14:creationId xmlns:p14="http://schemas.microsoft.com/office/powerpoint/2010/main" val="24647165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180</Words>
  <Application>Microsoft Office PowerPoint</Application>
  <PresentationFormat>Widescreen</PresentationFormat>
  <Paragraphs>23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Fresh Prayer</vt:lpstr>
      <vt:lpstr>How Should  I Pray?</vt:lpstr>
      <vt:lpstr>I Need to Pray Like a Child of God</vt:lpstr>
      <vt:lpstr>7 “Ask, and it will be given to you; seek, and you will find; knock, and it will be opened to you.  8 For everyone who asks receives, and the one who seeks finds, and to the one who knocks it will be opened.  9 Or which one of you, if his son asks him for bread, will give him a stone?  10 Or if he asks for a fish, will give him a serpent?  11 If you then, who are evil, know how to give good gifts to your children, how much more will your Father who is in heaven give good things to those who ask him!</vt:lpstr>
      <vt:lpstr>Ask Like  a Child</vt:lpstr>
      <vt:lpstr>7 “Ask, and it will be given to you; seek, and you will find; knock, and it will be opened to you.  8 For everyone who asks receives, and the one who seeks finds, and to the one who knocks it will be opened.  9 Or which one of you, if his son asks him for bread, will give him a stone?  10 Or if he asks for a fish, will give him a serpent?  11 If you then, who are evil, know how to give good gifts to your children, how much more will your Father who is in heaven give good things to those who ask him!</vt:lpstr>
      <vt:lpstr>Believe Like  a Child</vt:lpstr>
      <vt:lpstr>7 “Ask, and it will be given to you; seek, and you will find; knock, and it will be opened to you.  8 For everyone who asks receives, and the one who seeks finds, and to the one who knocks it will be opened.  9 Or which one of you, if his son asks him for bread, will give him a stone?  10 Or if he asks for a fish, will give him a serpent?  11 If you then, who are evil, know how to give good gifts to your children, how much more will your Father who is in heaven give good things to those who ask him!</vt:lpstr>
      <vt:lpstr>Praying like a child  of God is the right attitude…but what about a method of prayer?</vt:lpstr>
      <vt:lpstr>Praying the Bible</vt:lpstr>
      <vt:lpstr>Why Pray the Bible?</vt:lpstr>
      <vt:lpstr>1. Biblically shaped prayers 2. Refreshed words 3. New prayer ideas 4. More focused 5. God-Centered 6. A Conversation with God</vt:lpstr>
      <vt:lpstr>How to Pray the Bible?</vt:lpstr>
      <vt:lpstr>Fresh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Fresh Prayer</dc:title>
  <dc:creator>Greg Burlile</dc:creator>
  <cp:lastModifiedBy>Greg Burlile</cp:lastModifiedBy>
  <cp:revision>17</cp:revision>
  <dcterms:created xsi:type="dcterms:W3CDTF">2016-12-30T10:31:14Z</dcterms:created>
  <dcterms:modified xsi:type="dcterms:W3CDTF">2016-12-30T11:45:48Z</dcterms:modified>
</cp:coreProperties>
</file>