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handoutMasterIdLst>
    <p:handoutMasterId r:id="rId9"/>
  </p:handoutMasterIdLst>
  <p:sldIdLst>
    <p:sldId id="263" r:id="rId2"/>
    <p:sldId id="261" r:id="rId3"/>
    <p:sldId id="264" r:id="rId4"/>
    <p:sldId id="265" r:id="rId5"/>
    <p:sldId id="266" r:id="rId6"/>
    <p:sldId id="267" r:id="rId7"/>
    <p:sldId id="268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291C9-BDB7-452A-98B9-458F469DF2D6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32F3E-455C-4CEF-ACBD-01AE5D4E8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84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7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3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6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1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2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6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1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8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83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0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C9BF20A-7A34-4F70-9A51-521EA63A3C0C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B64165E-3BC4-4103-8DF5-7F5596FA0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2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yok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8" b="11471"/>
          <a:stretch/>
        </p:blipFill>
        <p:spPr bwMode="auto">
          <a:xfrm>
            <a:off x="0" y="1149926"/>
            <a:ext cx="12192000" cy="570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2"/>
          <p:cNvSpPr txBox="1">
            <a:spLocks/>
          </p:cNvSpPr>
          <p:nvPr/>
        </p:nvSpPr>
        <p:spPr>
          <a:xfrm>
            <a:off x="0" y="259277"/>
            <a:ext cx="12192000" cy="890649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vert="horz" lIns="91440" tIns="45720" rIns="91440" bIns="45720" rtlCol="0" anchor="ctr" anchorCtr="1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b="1" dirty="0">
                <a:solidFill>
                  <a:schemeClr val="accent1">
                    <a:lumMod val="75000"/>
                  </a:schemeClr>
                </a:solidFill>
              </a:rPr>
              <a:t>Words for the weary</a:t>
            </a:r>
          </a:p>
        </p:txBody>
      </p:sp>
    </p:spTree>
    <p:extLst>
      <p:ext uri="{BB962C8B-B14F-4D97-AF65-F5344CB8AC3E}">
        <p14:creationId xmlns:p14="http://schemas.microsoft.com/office/powerpoint/2010/main" val="2809303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4902"/>
            <a:ext cx="12192000" cy="479090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5400" cap="none" dirty="0">
                <a:solidFill>
                  <a:schemeClr val="tx1"/>
                </a:solidFill>
              </a:rPr>
              <a:t>28 Then Jesus said, “Come to me, all of you who are weary and carry heavy burdens, and I will give you rest. </a:t>
            </a:r>
            <a:br>
              <a:rPr lang="en-US" sz="5400" cap="none" dirty="0">
                <a:solidFill>
                  <a:schemeClr val="tx1"/>
                </a:solidFill>
              </a:rPr>
            </a:br>
            <a:br>
              <a:rPr lang="en-US" sz="5400" cap="none" dirty="0">
                <a:solidFill>
                  <a:schemeClr val="tx1"/>
                </a:solidFill>
              </a:rPr>
            </a:br>
            <a:r>
              <a:rPr lang="en-US" sz="5400" cap="none" dirty="0">
                <a:solidFill>
                  <a:schemeClr val="tx1"/>
                </a:solidFill>
              </a:rPr>
              <a:t>29 Take my yoke upon you. Let me teach you, because I am humble and gentle at heart, and you will find rest for your souls. </a:t>
            </a:r>
            <a:endParaRPr lang="en-US" sz="5400" u="sng" cap="none" dirty="0">
              <a:solidFill>
                <a:schemeClr val="tx1"/>
              </a:solidFill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0" y="5490489"/>
            <a:ext cx="12192000" cy="79947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Matthew 11:28-30 NLT</a:t>
            </a:r>
          </a:p>
        </p:txBody>
      </p:sp>
    </p:spTree>
    <p:extLst>
      <p:ext uri="{BB962C8B-B14F-4D97-AF65-F5344CB8AC3E}">
        <p14:creationId xmlns:p14="http://schemas.microsoft.com/office/powerpoint/2010/main" val="148736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7236"/>
            <a:ext cx="12192000" cy="4568569"/>
          </a:xfrm>
          <a:solidFill>
            <a:schemeClr val="bg1"/>
          </a:solidFill>
        </p:spPr>
        <p:txBody>
          <a:bodyPr anchor="t" anchorCtr="0">
            <a:normAutofit/>
          </a:bodyPr>
          <a:lstStyle/>
          <a:p>
            <a:r>
              <a:rPr lang="en-US" sz="5400" cap="none" dirty="0">
                <a:solidFill>
                  <a:schemeClr val="tx1"/>
                </a:solidFill>
              </a:rPr>
              <a:t>30 For my yoke is easy to bear, and the burden I give you is light.”</a:t>
            </a:r>
            <a:endParaRPr lang="en-US" sz="5400" u="sng" cap="none" dirty="0">
              <a:solidFill>
                <a:schemeClr val="tx1"/>
              </a:solidFill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0" y="5490489"/>
            <a:ext cx="12192000" cy="79947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Matthew 11:28-30 NLT</a:t>
            </a:r>
          </a:p>
        </p:txBody>
      </p:sp>
    </p:spTree>
    <p:extLst>
      <p:ext uri="{BB962C8B-B14F-4D97-AF65-F5344CB8AC3E}">
        <p14:creationId xmlns:p14="http://schemas.microsoft.com/office/powerpoint/2010/main" val="334118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yok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8" b="11471"/>
          <a:stretch/>
        </p:blipFill>
        <p:spPr bwMode="auto">
          <a:xfrm>
            <a:off x="0" y="0"/>
            <a:ext cx="12192000" cy="491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818" y="1155247"/>
            <a:ext cx="4027055" cy="1300954"/>
          </a:xfrm>
          <a:noFill/>
        </p:spPr>
        <p:txBody>
          <a:bodyPr anchor="t" anchorCtr="0">
            <a:normAutofit/>
          </a:bodyPr>
          <a:lstStyle/>
          <a:p>
            <a:r>
              <a:rPr lang="en-US" sz="5400" cap="none" dirty="0">
                <a:solidFill>
                  <a:schemeClr val="tx1"/>
                </a:solidFill>
              </a:rPr>
              <a:t>* </a:t>
            </a:r>
            <a:r>
              <a:rPr lang="en-US" sz="8800" cap="none" dirty="0">
                <a:solidFill>
                  <a:schemeClr val="tx1"/>
                </a:solidFill>
              </a:rPr>
              <a:t>COME</a:t>
            </a:r>
            <a:endParaRPr lang="en-US" sz="5400" cap="none" dirty="0">
              <a:solidFill>
                <a:schemeClr val="tx1"/>
              </a:solidFill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0" y="5490489"/>
            <a:ext cx="12192000" cy="79947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Words for the weary</a:t>
            </a:r>
          </a:p>
        </p:txBody>
      </p:sp>
    </p:spTree>
    <p:extLst>
      <p:ext uri="{BB962C8B-B14F-4D97-AF65-F5344CB8AC3E}">
        <p14:creationId xmlns:p14="http://schemas.microsoft.com/office/powerpoint/2010/main" val="1154654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yok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8" b="11471"/>
          <a:stretch/>
        </p:blipFill>
        <p:spPr bwMode="auto">
          <a:xfrm>
            <a:off x="0" y="0"/>
            <a:ext cx="12192000" cy="491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818" y="1155247"/>
            <a:ext cx="4027055" cy="1300954"/>
          </a:xfrm>
          <a:noFill/>
        </p:spPr>
        <p:txBody>
          <a:bodyPr anchor="t" anchorCtr="0">
            <a:normAutofit/>
          </a:bodyPr>
          <a:lstStyle/>
          <a:p>
            <a:r>
              <a:rPr lang="en-US" sz="5400" cap="none" dirty="0">
                <a:solidFill>
                  <a:schemeClr val="tx1"/>
                </a:solidFill>
              </a:rPr>
              <a:t>* </a:t>
            </a:r>
            <a:r>
              <a:rPr lang="en-US" sz="8800" cap="none" dirty="0">
                <a:solidFill>
                  <a:schemeClr val="tx1"/>
                </a:solidFill>
              </a:rPr>
              <a:t>TAKE</a:t>
            </a:r>
            <a:endParaRPr lang="en-US" sz="5400" cap="none" dirty="0">
              <a:solidFill>
                <a:schemeClr val="tx1"/>
              </a:solidFill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0" y="5490489"/>
            <a:ext cx="12192000" cy="79947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Words for the weary</a:t>
            </a:r>
          </a:p>
        </p:txBody>
      </p:sp>
    </p:spTree>
    <p:extLst>
      <p:ext uri="{BB962C8B-B14F-4D97-AF65-F5344CB8AC3E}">
        <p14:creationId xmlns:p14="http://schemas.microsoft.com/office/powerpoint/2010/main" val="99284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yok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8" b="11471"/>
          <a:stretch/>
        </p:blipFill>
        <p:spPr bwMode="auto">
          <a:xfrm>
            <a:off x="0" y="0"/>
            <a:ext cx="12192000" cy="491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1647" y="1224915"/>
            <a:ext cx="4027055" cy="1300954"/>
          </a:xfrm>
          <a:noFill/>
        </p:spPr>
        <p:txBody>
          <a:bodyPr anchor="t" anchorCtr="0">
            <a:normAutofit/>
          </a:bodyPr>
          <a:lstStyle/>
          <a:p>
            <a:r>
              <a:rPr lang="en-US" sz="5400" cap="none" dirty="0">
                <a:solidFill>
                  <a:schemeClr val="tx1"/>
                </a:solidFill>
              </a:rPr>
              <a:t>* </a:t>
            </a:r>
            <a:r>
              <a:rPr lang="en-US" sz="8800" cap="none" dirty="0">
                <a:solidFill>
                  <a:schemeClr val="tx1"/>
                </a:solidFill>
              </a:rPr>
              <a:t>LEARN</a:t>
            </a:r>
            <a:endParaRPr lang="en-US" sz="5400" cap="none" dirty="0">
              <a:solidFill>
                <a:schemeClr val="tx1"/>
              </a:solidFill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0" y="5490489"/>
            <a:ext cx="12192000" cy="799474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Words for the weary</a:t>
            </a:r>
          </a:p>
        </p:txBody>
      </p:sp>
    </p:spTree>
    <p:extLst>
      <p:ext uri="{BB962C8B-B14F-4D97-AF65-F5344CB8AC3E}">
        <p14:creationId xmlns:p14="http://schemas.microsoft.com/office/powerpoint/2010/main" val="163425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yok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8" b="11471"/>
          <a:stretch/>
        </p:blipFill>
        <p:spPr bwMode="auto">
          <a:xfrm>
            <a:off x="0" y="1149926"/>
            <a:ext cx="12192000" cy="570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2"/>
          <p:cNvSpPr txBox="1">
            <a:spLocks/>
          </p:cNvSpPr>
          <p:nvPr/>
        </p:nvSpPr>
        <p:spPr>
          <a:xfrm>
            <a:off x="0" y="259277"/>
            <a:ext cx="12192000" cy="890649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vert="horz" lIns="91440" tIns="45720" rIns="91440" bIns="45720" rtlCol="0" anchor="ctr" anchorCtr="1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b="1" dirty="0">
                <a:solidFill>
                  <a:schemeClr val="accent1">
                    <a:lumMod val="75000"/>
                  </a:schemeClr>
                </a:solidFill>
              </a:rPr>
              <a:t>Words for the weary</a:t>
            </a:r>
          </a:p>
        </p:txBody>
      </p:sp>
    </p:spTree>
    <p:extLst>
      <p:ext uri="{BB962C8B-B14F-4D97-AF65-F5344CB8AC3E}">
        <p14:creationId xmlns:p14="http://schemas.microsoft.com/office/powerpoint/2010/main" val="2755433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308</TotalTime>
  <Words>78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Rockwell</vt:lpstr>
      <vt:lpstr>Rockwell Condensed</vt:lpstr>
      <vt:lpstr>Wingdings</vt:lpstr>
      <vt:lpstr>Wingdings 2</vt:lpstr>
      <vt:lpstr>Wood Type</vt:lpstr>
      <vt:lpstr>PowerPoint Presentation</vt:lpstr>
      <vt:lpstr>28 Then Jesus said, “Come to me, all of you who are weary and carry heavy burdens, and I will give you rest.   29 Take my yoke upon you. Let me teach you, because I am humble and gentle at heart, and you will find rest for your souls. </vt:lpstr>
      <vt:lpstr>30 For my yoke is easy to bear, and the burden I give you is light.”</vt:lpstr>
      <vt:lpstr>* COME</vt:lpstr>
      <vt:lpstr>* TAKE</vt:lpstr>
      <vt:lpstr>* LEARN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Praying like a child of god</dc:title>
  <dc:creator>Greg Burlile</dc:creator>
  <cp:lastModifiedBy>Greg Burlile</cp:lastModifiedBy>
  <cp:revision>44</cp:revision>
  <cp:lastPrinted>2016-01-31T14:39:49Z</cp:lastPrinted>
  <dcterms:created xsi:type="dcterms:W3CDTF">2016-01-31T13:28:20Z</dcterms:created>
  <dcterms:modified xsi:type="dcterms:W3CDTF">2016-11-06T13:49:35Z</dcterms:modified>
</cp:coreProperties>
</file>