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379" r:id="rId2"/>
    <p:sldId id="380" r:id="rId3"/>
    <p:sldId id="382" r:id="rId4"/>
    <p:sldId id="387" r:id="rId5"/>
    <p:sldId id="386"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6B66"/>
    <a:srgbClr val="FF1111"/>
    <a:srgbClr val="65D7FF"/>
    <a:srgbClr val="902121"/>
    <a:srgbClr val="6D1919"/>
    <a:srgbClr val="77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11/27/2016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882174"/>
            <a:ext cx="12192000" cy="1107996"/>
          </a:xfrm>
          <a:prstGeom prst="rect">
            <a:avLst/>
          </a:prstGeom>
          <a:noFill/>
        </p:spPr>
        <p:txBody>
          <a:bodyPr wrap="square" rtlCol="0">
            <a:spAutoFit/>
          </a:bodyPr>
          <a:lstStyle/>
          <a:p>
            <a:pPr algn="ctr"/>
            <a:r>
              <a:rPr lang="en-US" sz="6600" b="1" dirty="0">
                <a:solidFill>
                  <a:schemeClr val="bg1"/>
                </a:solidFill>
                <a:effectLst>
                  <a:outerShdw blurRad="50800" dist="38100" dir="10800000" algn="r" rotWithShape="0">
                    <a:prstClr val="black">
                      <a:alpha val="40000"/>
                    </a:prstClr>
                  </a:outerShdw>
                </a:effectLst>
              </a:rPr>
              <a:t>Experiencing the Grace of God</a:t>
            </a:r>
            <a:endParaRPr lang="en-US" sz="6600" b="1" u="sng" dirty="0">
              <a:solidFill>
                <a:schemeClr val="bg1"/>
              </a:solidFill>
              <a:effectLst>
                <a:outerShdw blurRad="50800" dist="38100" dir="10800000" algn="r" rotWithShape="0">
                  <a:prstClr val="black">
                    <a:alpha val="40000"/>
                  </a:prstClr>
                </a:outerShdw>
              </a:effectLst>
            </a:endParaRPr>
          </a:p>
        </p:txBody>
      </p:sp>
      <p:sp>
        <p:nvSpPr>
          <p:cNvPr id="8" name="TextBox 7"/>
          <p:cNvSpPr txBox="1"/>
          <p:nvPr/>
        </p:nvSpPr>
        <p:spPr>
          <a:xfrm>
            <a:off x="0" y="3082503"/>
            <a:ext cx="12192000" cy="707886"/>
          </a:xfrm>
          <a:prstGeom prst="rect">
            <a:avLst/>
          </a:prstGeom>
          <a:noFill/>
        </p:spPr>
        <p:txBody>
          <a:bodyPr wrap="square" rtlCol="0">
            <a:spAutoFit/>
          </a:bodyPr>
          <a:lstStyle/>
          <a:p>
            <a:pPr algn="ctr"/>
            <a:r>
              <a:rPr lang="en-US" sz="4000" dirty="0">
                <a:solidFill>
                  <a:schemeClr val="bg1"/>
                </a:solidFill>
                <a:effectLst>
                  <a:outerShdw blurRad="50800" dist="38100" dir="10800000" algn="r" rotWithShape="0">
                    <a:prstClr val="black">
                      <a:alpha val="40000"/>
                    </a:prstClr>
                  </a:outerShdw>
                </a:effectLst>
              </a:rPr>
              <a:t>What to do When You Don’t Know What to Do</a:t>
            </a:r>
            <a:endParaRPr lang="en-US" sz="4000"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21228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1518" y="616082"/>
            <a:ext cx="11460481" cy="1200329"/>
          </a:xfrm>
          <a:prstGeom prst="rect">
            <a:avLst/>
          </a:prstGeom>
          <a:noFill/>
        </p:spPr>
        <p:txBody>
          <a:bodyPr wrap="square" rtlCol="0">
            <a:spAutoFit/>
          </a:bodyPr>
          <a:lstStyle/>
          <a:p>
            <a:r>
              <a:rPr lang="en-US" sz="7200" b="1" dirty="0">
                <a:solidFill>
                  <a:schemeClr val="bg1"/>
                </a:solidFill>
                <a:effectLst>
                  <a:outerShdw blurRad="50800" dist="38100" dir="10800000" algn="r" rotWithShape="0">
                    <a:prstClr val="black">
                      <a:alpha val="40000"/>
                    </a:prstClr>
                  </a:outerShdw>
                </a:effectLst>
              </a:rPr>
              <a:t>2 Chronicles 20:12 </a:t>
            </a:r>
            <a:r>
              <a:rPr lang="en-US" sz="7200" b="1" dirty="0">
                <a:solidFill>
                  <a:schemeClr val="bg1"/>
                </a:solidFill>
                <a:effectLst>
                  <a:outerShdw blurRad="50800" dist="38100" dir="10800000" algn="r" rotWithShape="0">
                    <a:prstClr val="black">
                      <a:alpha val="40000"/>
                    </a:prstClr>
                  </a:outerShdw>
                </a:effectLst>
              </a:rPr>
              <a:t>ESV</a:t>
            </a:r>
            <a:endParaRPr lang="en-US" sz="7200" b="1" u="sng" dirty="0">
              <a:solidFill>
                <a:schemeClr val="bg1"/>
              </a:solidFill>
              <a:effectLst>
                <a:outerShdw blurRad="50800" dist="38100" dir="10800000" algn="r" rotWithShape="0">
                  <a:prstClr val="black">
                    <a:alpha val="40000"/>
                  </a:prstClr>
                </a:outerShdw>
              </a:effectLst>
            </a:endParaRPr>
          </a:p>
        </p:txBody>
      </p:sp>
      <p:sp>
        <p:nvSpPr>
          <p:cNvPr id="8" name="TextBox 7"/>
          <p:cNvSpPr txBox="1"/>
          <p:nvPr/>
        </p:nvSpPr>
        <p:spPr>
          <a:xfrm>
            <a:off x="872196" y="2013359"/>
            <a:ext cx="9158069" cy="2308324"/>
          </a:xfrm>
          <a:prstGeom prst="rect">
            <a:avLst/>
          </a:prstGeom>
          <a:noFill/>
        </p:spPr>
        <p:txBody>
          <a:bodyPr wrap="square" rtlCol="0">
            <a:spAutoFit/>
          </a:bodyPr>
          <a:lstStyle/>
          <a:p>
            <a:r>
              <a:rPr lang="en-US" sz="3600" dirty="0">
                <a:solidFill>
                  <a:schemeClr val="bg1"/>
                </a:solidFill>
                <a:effectLst>
                  <a:outerShdw blurRad="50800" dist="38100" dir="10800000" algn="r" rotWithShape="0">
                    <a:prstClr val="black">
                      <a:alpha val="40000"/>
                    </a:prstClr>
                  </a:outerShdw>
                </a:effectLst>
              </a:rPr>
              <a:t>“O our God, will you not execute judgment on them? For we are powerless against this great horde that is coming against us. We do not know what to do, but our eyes are on you.”</a:t>
            </a:r>
            <a:endParaRPr lang="en-US" sz="3600"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343815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894" y="348796"/>
            <a:ext cx="11460481" cy="2862322"/>
          </a:xfrm>
          <a:prstGeom prst="rect">
            <a:avLst/>
          </a:prstGeom>
          <a:noFill/>
        </p:spPr>
        <p:txBody>
          <a:bodyPr wrap="square" rtlCol="0">
            <a:spAutoFit/>
          </a:bodyPr>
          <a:lstStyle/>
          <a:p>
            <a:r>
              <a:rPr lang="en-US" sz="6000" b="1" dirty="0">
                <a:solidFill>
                  <a:schemeClr val="bg1"/>
                </a:solidFill>
                <a:effectLst>
                  <a:outerShdw blurRad="50800" dist="38100" dir="10800000" algn="r" rotWithShape="0">
                    <a:prstClr val="black">
                      <a:alpha val="40000"/>
                    </a:prstClr>
                  </a:outerShdw>
                </a:effectLst>
              </a:rPr>
              <a:t>Strengthen Your Faith by </a:t>
            </a:r>
            <a:r>
              <a:rPr lang="en-US" sz="6000" b="1" u="sng" dirty="0">
                <a:solidFill>
                  <a:schemeClr val="bg1"/>
                </a:solidFill>
                <a:effectLst>
                  <a:outerShdw blurRad="50800" dist="38100" dir="10800000" algn="r" rotWithShape="0">
                    <a:prstClr val="black">
                      <a:alpha val="40000"/>
                    </a:prstClr>
                  </a:outerShdw>
                </a:effectLst>
              </a:rPr>
              <a:t>Understanding and Believing God’s Promises </a:t>
            </a:r>
            <a:endParaRPr lang="en-US" sz="6000" b="1" u="sng" dirty="0">
              <a:solidFill>
                <a:schemeClr val="bg1"/>
              </a:solidFill>
              <a:effectLst>
                <a:outerShdw blurRad="50800" dist="38100" dir="10800000" algn="r" rotWithShape="0">
                  <a:prstClr val="black">
                    <a:alpha val="40000"/>
                  </a:prstClr>
                </a:outerShdw>
              </a:effectLst>
            </a:endParaRPr>
          </a:p>
        </p:txBody>
      </p:sp>
      <p:sp>
        <p:nvSpPr>
          <p:cNvPr id="8" name="TextBox 7"/>
          <p:cNvSpPr txBox="1"/>
          <p:nvPr/>
        </p:nvSpPr>
        <p:spPr>
          <a:xfrm>
            <a:off x="1913206" y="3835454"/>
            <a:ext cx="7920111" cy="646331"/>
          </a:xfrm>
          <a:prstGeom prst="rect">
            <a:avLst/>
          </a:prstGeom>
          <a:noFill/>
        </p:spPr>
        <p:txBody>
          <a:bodyPr wrap="square" rtlCol="0">
            <a:spAutoFit/>
          </a:bodyPr>
          <a:lstStyle/>
          <a:p>
            <a:r>
              <a:rPr lang="en-US" sz="3600" dirty="0">
                <a:solidFill>
                  <a:schemeClr val="bg1"/>
                </a:solidFill>
                <a:effectLst>
                  <a:outerShdw blurRad="50800" dist="38100" dir="10800000" algn="r" rotWithShape="0">
                    <a:prstClr val="black">
                      <a:alpha val="40000"/>
                    </a:prstClr>
                  </a:outerShdw>
                </a:effectLst>
              </a:rPr>
              <a:t>Hebrews 11:6; Galatians 2:20</a:t>
            </a:r>
          </a:p>
        </p:txBody>
      </p:sp>
    </p:spTree>
    <p:extLst>
      <p:ext uri="{BB962C8B-B14F-4D97-AF65-F5344CB8AC3E}">
        <p14:creationId xmlns:p14="http://schemas.microsoft.com/office/powerpoint/2010/main" val="277824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894" y="348796"/>
            <a:ext cx="11460481" cy="1938992"/>
          </a:xfrm>
          <a:prstGeom prst="rect">
            <a:avLst/>
          </a:prstGeom>
          <a:noFill/>
        </p:spPr>
        <p:txBody>
          <a:bodyPr wrap="square" rtlCol="0">
            <a:spAutoFit/>
          </a:bodyPr>
          <a:lstStyle/>
          <a:p>
            <a:r>
              <a:rPr lang="en-US" sz="6000" b="1" dirty="0">
                <a:solidFill>
                  <a:schemeClr val="bg1"/>
                </a:solidFill>
                <a:effectLst>
                  <a:outerShdw blurRad="50800" dist="38100" dir="10800000" algn="r" rotWithShape="0">
                    <a:prstClr val="black">
                      <a:alpha val="40000"/>
                    </a:prstClr>
                  </a:outerShdw>
                </a:effectLst>
              </a:rPr>
              <a:t>* Understand You Can Impact the Flow of Grace in Your Situation: </a:t>
            </a:r>
            <a:endParaRPr lang="en-US" sz="6000" b="1" u="sng" dirty="0">
              <a:solidFill>
                <a:schemeClr val="bg1"/>
              </a:solidFill>
              <a:effectLst>
                <a:outerShdw blurRad="50800" dist="38100" dir="10800000" algn="r" rotWithShape="0">
                  <a:prstClr val="black">
                    <a:alpha val="40000"/>
                  </a:prstClr>
                </a:outerShdw>
              </a:effectLst>
            </a:endParaRPr>
          </a:p>
        </p:txBody>
      </p:sp>
      <p:sp>
        <p:nvSpPr>
          <p:cNvPr id="8" name="TextBox 7"/>
          <p:cNvSpPr txBox="1"/>
          <p:nvPr/>
        </p:nvSpPr>
        <p:spPr>
          <a:xfrm>
            <a:off x="1910860" y="2906985"/>
            <a:ext cx="7920111" cy="2308324"/>
          </a:xfrm>
          <a:prstGeom prst="rect">
            <a:avLst/>
          </a:prstGeom>
          <a:noFill/>
        </p:spPr>
        <p:txBody>
          <a:bodyPr wrap="square" rtlCol="0">
            <a:spAutoFit/>
          </a:bodyPr>
          <a:lstStyle/>
          <a:p>
            <a:r>
              <a:rPr lang="en-US" sz="3600" dirty="0">
                <a:solidFill>
                  <a:schemeClr val="bg1"/>
                </a:solidFill>
                <a:effectLst>
                  <a:outerShdw blurRad="50800" dist="38100" dir="10800000" algn="r" rotWithShape="0">
                    <a:prstClr val="black">
                      <a:alpha val="40000"/>
                    </a:prstClr>
                  </a:outerShdw>
                </a:effectLst>
              </a:rPr>
              <a:t>+ Humble Yourself (1 Peter 5:5-6)</a:t>
            </a:r>
          </a:p>
          <a:p>
            <a:r>
              <a:rPr lang="en-US" sz="3600" dirty="0">
                <a:solidFill>
                  <a:schemeClr val="bg1"/>
                </a:solidFill>
                <a:effectLst>
                  <a:outerShdw blurRad="50800" dist="38100" dir="10800000" algn="r" rotWithShape="0">
                    <a:prstClr val="black">
                      <a:alpha val="40000"/>
                    </a:prstClr>
                  </a:outerShdw>
                </a:effectLst>
              </a:rPr>
              <a:t>+ Obedience is Part of Humility and Faith (James 1:22; 1 Samuel 15:22)</a:t>
            </a:r>
          </a:p>
          <a:p>
            <a:r>
              <a:rPr lang="en-US" sz="3600" dirty="0">
                <a:solidFill>
                  <a:schemeClr val="bg1"/>
                </a:solidFill>
                <a:effectLst>
                  <a:outerShdw blurRad="50800" dist="38100" dir="10800000" algn="r" rotWithShape="0">
                    <a:prstClr val="black">
                      <a:alpha val="40000"/>
                    </a:prstClr>
                  </a:outerShdw>
                </a:effectLst>
              </a:rPr>
              <a:t>+ A Word to Husbands (1 Peter 3:7)</a:t>
            </a:r>
          </a:p>
        </p:txBody>
      </p:sp>
    </p:spTree>
    <p:extLst>
      <p:ext uri="{BB962C8B-B14F-4D97-AF65-F5344CB8AC3E}">
        <p14:creationId xmlns:p14="http://schemas.microsoft.com/office/powerpoint/2010/main" val="236886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882174"/>
            <a:ext cx="12192000" cy="1107996"/>
          </a:xfrm>
          <a:prstGeom prst="rect">
            <a:avLst/>
          </a:prstGeom>
          <a:noFill/>
        </p:spPr>
        <p:txBody>
          <a:bodyPr wrap="square" rtlCol="0">
            <a:spAutoFit/>
          </a:bodyPr>
          <a:lstStyle/>
          <a:p>
            <a:pPr algn="ctr"/>
            <a:r>
              <a:rPr lang="en-US" sz="6600" b="1" dirty="0">
                <a:solidFill>
                  <a:schemeClr val="bg1"/>
                </a:solidFill>
                <a:effectLst>
                  <a:outerShdw blurRad="50800" dist="38100" dir="10800000" algn="r" rotWithShape="0">
                    <a:prstClr val="black">
                      <a:alpha val="40000"/>
                    </a:prstClr>
                  </a:outerShdw>
                </a:effectLst>
              </a:rPr>
              <a:t>Experiencing the Grace of God</a:t>
            </a:r>
            <a:endParaRPr lang="en-US" sz="6600" b="1" u="sng" dirty="0">
              <a:solidFill>
                <a:schemeClr val="bg1"/>
              </a:solidFill>
              <a:effectLst>
                <a:outerShdw blurRad="50800" dist="38100" dir="10800000" algn="r" rotWithShape="0">
                  <a:prstClr val="black">
                    <a:alpha val="40000"/>
                  </a:prstClr>
                </a:outerShdw>
              </a:effectLst>
            </a:endParaRPr>
          </a:p>
        </p:txBody>
      </p:sp>
      <p:sp>
        <p:nvSpPr>
          <p:cNvPr id="8" name="TextBox 7"/>
          <p:cNvSpPr txBox="1"/>
          <p:nvPr/>
        </p:nvSpPr>
        <p:spPr>
          <a:xfrm>
            <a:off x="0" y="3082503"/>
            <a:ext cx="12192000" cy="707886"/>
          </a:xfrm>
          <a:prstGeom prst="rect">
            <a:avLst/>
          </a:prstGeom>
          <a:noFill/>
        </p:spPr>
        <p:txBody>
          <a:bodyPr wrap="square" rtlCol="0">
            <a:spAutoFit/>
          </a:bodyPr>
          <a:lstStyle/>
          <a:p>
            <a:pPr algn="ctr"/>
            <a:r>
              <a:rPr lang="en-US" sz="4000" dirty="0">
                <a:solidFill>
                  <a:schemeClr val="bg1"/>
                </a:solidFill>
                <a:effectLst>
                  <a:outerShdw blurRad="50800" dist="38100" dir="10800000" algn="r" rotWithShape="0">
                    <a:prstClr val="black">
                      <a:alpha val="40000"/>
                    </a:prstClr>
                  </a:outerShdw>
                </a:effectLst>
              </a:rPr>
              <a:t>What to do When You Don’t Know What to Do</a:t>
            </a:r>
            <a:endParaRPr lang="en-US" sz="4000" u="sng" dirty="0">
              <a:solidFill>
                <a:schemeClr val="bg1"/>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3903788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3286</TotalTime>
  <Words>137</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275</cp:revision>
  <cp:lastPrinted>2016-11-13T14:18:21Z</cp:lastPrinted>
  <dcterms:created xsi:type="dcterms:W3CDTF">2016-02-28T13:11:20Z</dcterms:created>
  <dcterms:modified xsi:type="dcterms:W3CDTF">2016-11-27T14:10:25Z</dcterms:modified>
</cp:coreProperties>
</file>