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379" r:id="rId3"/>
    <p:sldId id="382" r:id="rId4"/>
    <p:sldId id="383" r:id="rId5"/>
    <p:sldId id="384" r:id="rId6"/>
    <p:sldId id="385" r:id="rId7"/>
    <p:sldId id="386" r:id="rId8"/>
    <p:sldId id="387" r:id="rId9"/>
    <p:sldId id="388" r:id="rId10"/>
    <p:sldId id="389" r:id="rId11"/>
    <p:sldId id="381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6B66"/>
    <a:srgbClr val="FF1111"/>
    <a:srgbClr val="65D7FF"/>
    <a:srgbClr val="902121"/>
    <a:srgbClr val="6D1919"/>
    <a:srgbClr val="771B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4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555DB4-2825-42B9-86FF-67526D022356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C37C5C-22B0-4F85-9CC3-F8A000060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43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850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244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263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62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494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67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96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3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06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228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254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94417-2E97-4C59-9D31-8F60F91C0868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935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/url?sa=i&amp;rct=j&amp;q=&amp;esrc=s&amp;source=images&amp;cd=&amp;cad=rja&amp;uact=8&amp;ved=0ahUKEwj7196Q46XQAhXMRiYKHQNnBYcQjRwIBw&amp;url=https%3A%2F%2Fmarkforged.com%2F3d-printing-the-strongest-link%2F&amp;bvm=bv.138493631,d.eWE&amp;psig=AFQjCNHqcccVosXopgwVFCDd7nW_d_UrVw&amp;ust=1479127896250360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om/url?sa=i&amp;rct=j&amp;q=&amp;esrc=s&amp;source=images&amp;cd=&amp;cad=rja&amp;uact=8&amp;ved=0ahUKEwj7196Q46XQAhXMRiYKHQNnBYcQjRwIBw&amp;url=https%3A%2F%2Fmarkforged.com%2F3d-printing-the-strongest-link%2F&amp;bvm=bv.138493631,d.eWE&amp;psig=AFQjCNHqcccVosXopgwVFCDd7nW_d_UrVw&amp;ust=1479127896250360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om/url?sa=i&amp;rct=j&amp;q=&amp;esrc=s&amp;source=images&amp;cd=&amp;cad=rja&amp;uact=8&amp;ved=0ahUKEwj7196Q46XQAhXMRiYKHQNnBYcQjRwIBw&amp;url=https%3A%2F%2Fmarkforged.com%2F3d-printing-the-strongest-link%2F&amp;bvm=bv.138493631,d.eWE&amp;psig=AFQjCNHqcccVosXopgwVFCDd7nW_d_UrVw&amp;ust=1479127896250360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thegoodbook.com/common/productfiles/fy1sam_hb-Download%20word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 rot="19183509">
            <a:off x="-5065711" y="2116953"/>
            <a:ext cx="12192001" cy="1223215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9131043">
            <a:off x="-3198476" y="1362985"/>
            <a:ext cx="101314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1 Samuel</a:t>
            </a:r>
          </a:p>
        </p:txBody>
      </p:sp>
      <p:sp>
        <p:nvSpPr>
          <p:cNvPr id="8" name="Rectangle 7"/>
          <p:cNvSpPr/>
          <p:nvPr/>
        </p:nvSpPr>
        <p:spPr>
          <a:xfrm rot="19183509">
            <a:off x="3391824" y="4130958"/>
            <a:ext cx="12192001" cy="1223215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9131043">
            <a:off x="4422115" y="4024412"/>
            <a:ext cx="101314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Chapters 9 &amp; 10</a:t>
            </a:r>
          </a:p>
        </p:txBody>
      </p:sp>
    </p:spTree>
    <p:extLst>
      <p:ext uri="{BB962C8B-B14F-4D97-AF65-F5344CB8AC3E}">
        <p14:creationId xmlns:p14="http://schemas.microsoft.com/office/powerpoint/2010/main" val="927679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0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19183509">
            <a:off x="-4410190" y="1838976"/>
            <a:ext cx="12192001" cy="1223215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9131043">
            <a:off x="-2967794" y="1614573"/>
            <a:ext cx="101314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Looking for Donkeys</a:t>
            </a:r>
            <a:endParaRPr lang="en-US" sz="7200" b="1" dirty="0">
              <a:solidFill>
                <a:srgbClr val="902121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16839" y="2882274"/>
            <a:ext cx="93972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* God’s Uses </a:t>
            </a:r>
            <a:r>
              <a:rPr lang="en-US" sz="5400" b="1" u="sng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“Unlikely” People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and Equips them to do His Will </a:t>
            </a:r>
            <a:endParaRPr lang="en-US" sz="5400" b="1" u="sng" dirty="0">
              <a:solidFill>
                <a:schemeClr val="bg1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952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thegoodbook.com/common/productfiles/fy1sam_hb-Download%20word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 rot="19183509">
            <a:off x="-5065711" y="2116953"/>
            <a:ext cx="12192001" cy="1223215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9131043">
            <a:off x="-3198476" y="1362985"/>
            <a:ext cx="101314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1 Samuel</a:t>
            </a:r>
          </a:p>
        </p:txBody>
      </p:sp>
      <p:sp>
        <p:nvSpPr>
          <p:cNvPr id="8" name="Rectangle 7"/>
          <p:cNvSpPr/>
          <p:nvPr/>
        </p:nvSpPr>
        <p:spPr>
          <a:xfrm rot="19183509">
            <a:off x="3391824" y="4130958"/>
            <a:ext cx="12192001" cy="1223215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9131043">
            <a:off x="4422115" y="4024412"/>
            <a:ext cx="101314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Chapters 9 &amp; 10</a:t>
            </a:r>
          </a:p>
        </p:txBody>
      </p:sp>
    </p:spTree>
    <p:extLst>
      <p:ext uri="{BB962C8B-B14F-4D97-AF65-F5344CB8AC3E}">
        <p14:creationId xmlns:p14="http://schemas.microsoft.com/office/powerpoint/2010/main" val="2588890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0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19183509">
            <a:off x="-4410190" y="1838976"/>
            <a:ext cx="12192001" cy="1223215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9131043">
            <a:off x="-2967794" y="1614573"/>
            <a:ext cx="101314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Looking for Donkeys</a:t>
            </a:r>
            <a:endParaRPr lang="en-US" sz="7200" b="1" dirty="0">
              <a:solidFill>
                <a:srgbClr val="902121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42607" y="2210308"/>
            <a:ext cx="78274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* God is at Work Through </a:t>
            </a:r>
            <a:r>
              <a:rPr lang="en-US" sz="5400" b="1" u="sng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Each of Life’s Events </a:t>
            </a:r>
            <a:endParaRPr lang="en-US" sz="5400" b="1" u="sng" dirty="0">
              <a:solidFill>
                <a:schemeClr val="bg1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288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0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19183509">
            <a:off x="-4410190" y="1838976"/>
            <a:ext cx="12192001" cy="1223215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9131043">
            <a:off x="-2967794" y="1614573"/>
            <a:ext cx="101314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Providence</a:t>
            </a:r>
            <a:endParaRPr lang="en-US" sz="7200" b="1" dirty="0">
              <a:solidFill>
                <a:srgbClr val="902121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31105" y="4837512"/>
            <a:ext cx="77837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There’s more going on here</a:t>
            </a:r>
          </a:p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than we can see</a:t>
            </a:r>
          </a:p>
        </p:txBody>
      </p:sp>
      <p:pic>
        <p:nvPicPr>
          <p:cNvPr id="1026" name="Picture 2" descr="Image result for catcher umpire arg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1355" y="915602"/>
            <a:ext cx="603885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534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0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19183509">
            <a:off x="-5648146" y="1487282"/>
            <a:ext cx="12192001" cy="1223215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9131043">
            <a:off x="-3639143" y="929798"/>
            <a:ext cx="101314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Providence</a:t>
            </a:r>
            <a:endParaRPr lang="en-US" sz="7200" b="1" dirty="0">
              <a:solidFill>
                <a:srgbClr val="902121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12664" y="1314518"/>
            <a:ext cx="991772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Divine providence </a:t>
            </a:r>
            <a:r>
              <a:rPr lang="en-US" sz="32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is the governance of God by which He, with wisdom and love, cares for and directs all things in the universe. </a:t>
            </a:r>
          </a:p>
          <a:p>
            <a:r>
              <a:rPr lang="en-US" sz="32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The doctrine of divine providence asserts that God is in complete control of all things. He is sovereign over the universe as a whole (Psalm 103:19), the physical world (Matthew 5:45), the affairs of nations (Psalm 66:7), human destiny (Galatians 1:15), human successes and failures (Luke 1:52), and the protection of His people (Psalm 4:8). </a:t>
            </a:r>
            <a:endParaRPr lang="en-US" sz="3200" b="1" u="sng" dirty="0">
              <a:solidFill>
                <a:schemeClr val="bg1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2963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0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 result for chain link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477" y="331082"/>
            <a:ext cx="4610471" cy="272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31312" y="3369618"/>
            <a:ext cx="1063231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Failed EE Class led to Math Major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bg1"/>
                </a:solidFill>
              </a:rPr>
              <a:t>Math Major led to Math Masters Degree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bg1"/>
                </a:solidFill>
              </a:rPr>
              <a:t>Math Masters Degree led to Columbus State teaching to provide for family</a:t>
            </a:r>
          </a:p>
        </p:txBody>
      </p:sp>
      <p:sp>
        <p:nvSpPr>
          <p:cNvPr id="10" name="Rectangle 9"/>
          <p:cNvSpPr/>
          <p:nvPr/>
        </p:nvSpPr>
        <p:spPr>
          <a:xfrm rot="19183509">
            <a:off x="-5484178" y="1427157"/>
            <a:ext cx="12192001" cy="1730498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19131043">
            <a:off x="-3417917" y="846177"/>
            <a:ext cx="101314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Chain of God’s</a:t>
            </a:r>
          </a:p>
          <a:p>
            <a:pPr algn="ctr"/>
            <a:r>
              <a:rPr lang="en-US" sz="44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Providence</a:t>
            </a:r>
            <a:endParaRPr lang="en-US" sz="7200" b="1" dirty="0">
              <a:solidFill>
                <a:srgbClr val="902121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2342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0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19183509">
            <a:off x="-5484178" y="1427157"/>
            <a:ext cx="12192001" cy="1730498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9131043">
            <a:off x="-3417917" y="846177"/>
            <a:ext cx="101314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Chain of God’s</a:t>
            </a:r>
          </a:p>
          <a:p>
            <a:pPr algn="ctr"/>
            <a:r>
              <a:rPr lang="en-US" sz="44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Providence</a:t>
            </a:r>
            <a:endParaRPr lang="en-US" sz="7200" b="1" dirty="0">
              <a:solidFill>
                <a:srgbClr val="902121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2052" name="Picture 4" descr="Image result for chain link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88" y="301585"/>
            <a:ext cx="4223338" cy="2495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39926" y="3177477"/>
            <a:ext cx="1122709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Karen Marshall goes to GCC church in Cbus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Karen tells Linda Marshall (at BGSU) and Linda Decides to Transfer to OSU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bg1"/>
                </a:solidFill>
              </a:rPr>
              <a:t>Karen goes on church plant to BGSU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bg1"/>
                </a:solidFill>
              </a:rPr>
              <a:t>Linda meets Greg at OSU </a:t>
            </a:r>
          </a:p>
        </p:txBody>
      </p:sp>
    </p:spTree>
    <p:extLst>
      <p:ext uri="{BB962C8B-B14F-4D97-AF65-F5344CB8AC3E}">
        <p14:creationId xmlns:p14="http://schemas.microsoft.com/office/powerpoint/2010/main" val="1337935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0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19183509">
            <a:off x="-5484178" y="1427157"/>
            <a:ext cx="12192001" cy="1730498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9131043">
            <a:off x="-3417917" y="846177"/>
            <a:ext cx="101314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Chain of God’s</a:t>
            </a:r>
          </a:p>
          <a:p>
            <a:pPr algn="ctr"/>
            <a:r>
              <a:rPr lang="en-US" sz="44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Providence</a:t>
            </a:r>
            <a:endParaRPr lang="en-US" sz="7200" b="1" dirty="0">
              <a:solidFill>
                <a:srgbClr val="902121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2052" name="Picture 4" descr="Image result for chain link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88" y="301585"/>
            <a:ext cx="4223338" cy="2495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39926" y="3707854"/>
            <a:ext cx="1122709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#2 team in college football loses yesterday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#3 team in college football loses yesterday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#4 team in college football loses yesterday</a:t>
            </a:r>
          </a:p>
        </p:txBody>
      </p:sp>
    </p:spTree>
    <p:extLst>
      <p:ext uri="{BB962C8B-B14F-4D97-AF65-F5344CB8AC3E}">
        <p14:creationId xmlns:p14="http://schemas.microsoft.com/office/powerpoint/2010/main" val="2601904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0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19183509">
            <a:off x="-5648146" y="1487282"/>
            <a:ext cx="12192001" cy="1223215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9131043">
            <a:off x="-3639143" y="929798"/>
            <a:ext cx="101314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Providence</a:t>
            </a:r>
            <a:endParaRPr lang="en-US" sz="7200" b="1" dirty="0">
              <a:solidFill>
                <a:srgbClr val="902121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66355" y="2700866"/>
            <a:ext cx="9917723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Don’t Be Afraid, but Trust in God</a:t>
            </a:r>
          </a:p>
          <a:p>
            <a:pPr algn="ctr"/>
            <a:r>
              <a:rPr lang="en-US" sz="44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Proverbs 20:24; 16:9</a:t>
            </a:r>
          </a:p>
        </p:txBody>
      </p:sp>
    </p:spTree>
    <p:extLst>
      <p:ext uri="{BB962C8B-B14F-4D97-AF65-F5344CB8AC3E}">
        <p14:creationId xmlns:p14="http://schemas.microsoft.com/office/powerpoint/2010/main" val="4080933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0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19183509">
            <a:off x="-5648146" y="1487282"/>
            <a:ext cx="12192001" cy="1223215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9131043">
            <a:off x="-3639143" y="929798"/>
            <a:ext cx="101314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Providence</a:t>
            </a:r>
            <a:endParaRPr lang="en-US" sz="7200" b="1" dirty="0">
              <a:solidFill>
                <a:srgbClr val="902121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09020" y="2877846"/>
            <a:ext cx="87261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In Everything Give Thanks</a:t>
            </a:r>
          </a:p>
          <a:p>
            <a:pPr algn="ctr"/>
            <a:r>
              <a:rPr lang="en-US" sz="44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1 Thessalonians 5:18; Romans 8:28</a:t>
            </a:r>
          </a:p>
        </p:txBody>
      </p:sp>
    </p:spTree>
    <p:extLst>
      <p:ext uri="{BB962C8B-B14F-4D97-AF65-F5344CB8AC3E}">
        <p14:creationId xmlns:p14="http://schemas.microsoft.com/office/powerpoint/2010/main" val="977390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3274</TotalTime>
  <Words>268</Words>
  <Application>Microsoft Office PowerPoint</Application>
  <PresentationFormat>Widescreen</PresentationFormat>
  <Paragraphs>36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 Burlile</dc:creator>
  <cp:lastModifiedBy>Greg Burlile</cp:lastModifiedBy>
  <cp:revision>270</cp:revision>
  <cp:lastPrinted>2016-11-13T14:18:21Z</cp:lastPrinted>
  <dcterms:created xsi:type="dcterms:W3CDTF">2016-02-28T13:11:20Z</dcterms:created>
  <dcterms:modified xsi:type="dcterms:W3CDTF">2016-11-13T14:19:44Z</dcterms:modified>
</cp:coreProperties>
</file>