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379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8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B66"/>
    <a:srgbClr val="FF1111"/>
    <a:srgbClr val="65D7FF"/>
    <a:srgbClr val="902121"/>
    <a:srgbClr val="6D1919"/>
    <a:srgbClr val="77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7196Q46XQAhXMRiYKHQNnBYcQjRwIBw&amp;url=https%3A%2F%2Fmarkforged.com%2F3d-printing-the-strongest-link%2F&amp;bvm=bv.138493631,d.eWE&amp;psig=AFQjCNHqcccVosXopgwVFCDd7nW_d_UrVw&amp;ust=147912789625036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j7196Q46XQAhXMRiYKHQNnBYcQjRwIBw&amp;url=https%3A%2F%2Fmarkforged.com%2F3d-printing-the-strongest-link%2F&amp;bvm=bv.138493631,d.eWE&amp;psig=AFQjCNHqcccVosXopgwVFCDd7nW_d_UrVw&amp;ust=147912789625036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j7196Q46XQAhXMRiYKHQNnBYcQjRwIBw&amp;url=https%3A%2F%2Fmarkforged.com%2F3d-printing-the-strongest-link%2F&amp;bvm=bv.138493631,d.eWE&amp;psig=AFQjCNHqcccVosXopgwVFCDd7nW_d_UrVw&amp;ust=147912789625036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hegoodbook.com/common/productfiles/fy1sam_hb-Download%20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183509">
            <a:off x="-5065711" y="2116953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198476" y="1362985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</a:t>
            </a:r>
          </a:p>
        </p:txBody>
      </p:sp>
      <p:sp>
        <p:nvSpPr>
          <p:cNvPr id="8" name="Rectangle 7"/>
          <p:cNvSpPr/>
          <p:nvPr/>
        </p:nvSpPr>
        <p:spPr>
          <a:xfrm rot="19183509">
            <a:off x="3391824" y="4130958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131043">
            <a:off x="4422115" y="4024412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Chapters 9 &amp; 10</a:t>
            </a:r>
          </a:p>
        </p:txBody>
      </p:sp>
    </p:spTree>
    <p:extLst>
      <p:ext uri="{BB962C8B-B14F-4D97-AF65-F5344CB8AC3E}">
        <p14:creationId xmlns:p14="http://schemas.microsoft.com/office/powerpoint/2010/main" val="92767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4410190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2967794" y="1614573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Looking for Donkeys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6839" y="2882274"/>
            <a:ext cx="93972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* God’s Uses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“Unlikely” People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and Equips them to do His Will </a:t>
            </a:r>
            <a:endParaRPr lang="en-US" sz="54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hegoodbook.com/common/productfiles/fy1sam_hb-Download%20wor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9183509">
            <a:off x="-5065711" y="2116953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198476" y="1362985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Samuel</a:t>
            </a:r>
          </a:p>
        </p:txBody>
      </p:sp>
      <p:sp>
        <p:nvSpPr>
          <p:cNvPr id="8" name="Rectangle 7"/>
          <p:cNvSpPr/>
          <p:nvPr/>
        </p:nvSpPr>
        <p:spPr>
          <a:xfrm rot="19183509">
            <a:off x="3391824" y="4130958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131043">
            <a:off x="4422115" y="4024412"/>
            <a:ext cx="1013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Chapters 9 &amp; 10</a:t>
            </a:r>
          </a:p>
        </p:txBody>
      </p:sp>
    </p:spTree>
    <p:extLst>
      <p:ext uri="{BB962C8B-B14F-4D97-AF65-F5344CB8AC3E}">
        <p14:creationId xmlns:p14="http://schemas.microsoft.com/office/powerpoint/2010/main" val="258889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4410190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2967794" y="1614573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Looking for Donkeys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2607" y="2210308"/>
            <a:ext cx="7827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* God is at Work Through </a:t>
            </a:r>
            <a:r>
              <a:rPr lang="en-US" sz="54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Each of Life’s Events </a:t>
            </a:r>
            <a:endParaRPr lang="en-US" sz="54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8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4410190" y="1838976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2967794" y="1614573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1105" y="4837512"/>
            <a:ext cx="7783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There’s more going on here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than we can see</a:t>
            </a:r>
          </a:p>
        </p:txBody>
      </p:sp>
      <p:pic>
        <p:nvPicPr>
          <p:cNvPr id="1026" name="Picture 2" descr="Image result for catcher umpire ar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355" y="915602"/>
            <a:ext cx="6038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3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648146" y="1487282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639143" y="929798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2664" y="1314518"/>
            <a:ext cx="99177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Divine providence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is the governance of God by which He, with wisdom and love, cares for and directs all things in the universe. 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doctrine of divine providence asserts that God is in complete control of all things. He is sovereign over the universe as a whole (Psalm 103:19), the physical world (Matthew 5:45), the affairs of nations (Psalm 66:7), human destiny (Galatians 1:15), human successes and failures (Luke 1:52), and the protection of His people (Psalm 4:8). </a:t>
            </a:r>
            <a:endParaRPr lang="en-US" sz="3200" b="1" u="sng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96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chain lin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477" y="331082"/>
            <a:ext cx="4610471" cy="272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1312" y="3369618"/>
            <a:ext cx="106323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Failed EE Class led to Math Major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Math Major led to Math Masters Degree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Math Masters Degree led to Columbus State teaching to provide for family</a:t>
            </a:r>
          </a:p>
        </p:txBody>
      </p:sp>
      <p:sp>
        <p:nvSpPr>
          <p:cNvPr id="10" name="Rectangle 9"/>
          <p:cNvSpPr/>
          <p:nvPr/>
        </p:nvSpPr>
        <p:spPr>
          <a:xfrm rot="19183509">
            <a:off x="-5484178" y="1427157"/>
            <a:ext cx="12192001" cy="1730498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131043">
            <a:off x="-3417917" y="846177"/>
            <a:ext cx="10131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Chain of God’s</a:t>
            </a:r>
          </a:p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34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484178" y="1427157"/>
            <a:ext cx="12192001" cy="1730498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417917" y="846177"/>
            <a:ext cx="10131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Chain of God’s</a:t>
            </a:r>
          </a:p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2" name="Picture 4" descr="Image result for chain lin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88" y="301585"/>
            <a:ext cx="4223338" cy="2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9926" y="3177477"/>
            <a:ext cx="11227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Karen Marshall goes to GCC church in Cbus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Karen tells Linda Marshall (at BGSU) and Linda Decides to Transfer to OSU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Karen goes on church plant to BGSU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</a:rPr>
              <a:t>Linda meets Greg at OSU </a:t>
            </a:r>
          </a:p>
        </p:txBody>
      </p:sp>
    </p:spTree>
    <p:extLst>
      <p:ext uri="{BB962C8B-B14F-4D97-AF65-F5344CB8AC3E}">
        <p14:creationId xmlns:p14="http://schemas.microsoft.com/office/powerpoint/2010/main" val="13379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484178" y="1427157"/>
            <a:ext cx="12192001" cy="1730498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417917" y="846177"/>
            <a:ext cx="10131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Chain of God’s</a:t>
            </a:r>
          </a:p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2" name="Picture 4" descr="Image result for chain lin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88" y="301585"/>
            <a:ext cx="4223338" cy="2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9926" y="3707854"/>
            <a:ext cx="112270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#2 team in college football loses yesterday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#3 team in college football loses yesterday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#4 team in college football loses yesterday</a:t>
            </a:r>
          </a:p>
        </p:txBody>
      </p:sp>
    </p:spTree>
    <p:extLst>
      <p:ext uri="{BB962C8B-B14F-4D97-AF65-F5344CB8AC3E}">
        <p14:creationId xmlns:p14="http://schemas.microsoft.com/office/powerpoint/2010/main" val="260190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648146" y="1487282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639143" y="929798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6355" y="2700866"/>
            <a:ext cx="991772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Don’t Be Afraid, but Trust in God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Proverbs 20:24; 16:9</a:t>
            </a:r>
          </a:p>
        </p:txBody>
      </p:sp>
    </p:spTree>
    <p:extLst>
      <p:ext uri="{BB962C8B-B14F-4D97-AF65-F5344CB8AC3E}">
        <p14:creationId xmlns:p14="http://schemas.microsoft.com/office/powerpoint/2010/main" val="408093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9183509">
            <a:off x="-5648146" y="1487282"/>
            <a:ext cx="12192001" cy="1223215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131043">
            <a:off x="-3639143" y="929798"/>
            <a:ext cx="10131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90212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Providence</a:t>
            </a:r>
            <a:endParaRPr lang="en-US" sz="7200" b="1" dirty="0">
              <a:solidFill>
                <a:srgbClr val="90212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9020" y="2877846"/>
            <a:ext cx="8726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 Everything Give Thanks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 Thessalonians 5:18; Romans 8:28</a:t>
            </a:r>
          </a:p>
        </p:txBody>
      </p:sp>
    </p:spTree>
    <p:extLst>
      <p:ext uri="{BB962C8B-B14F-4D97-AF65-F5344CB8AC3E}">
        <p14:creationId xmlns:p14="http://schemas.microsoft.com/office/powerpoint/2010/main" val="97739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268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270</cp:revision>
  <cp:lastPrinted>2016-11-13T14:18:21Z</cp:lastPrinted>
  <dcterms:created xsi:type="dcterms:W3CDTF">2016-02-28T13:11:20Z</dcterms:created>
  <dcterms:modified xsi:type="dcterms:W3CDTF">2016-11-13T14:19:44Z</dcterms:modified>
</cp:coreProperties>
</file>