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386" r:id="rId3"/>
    <p:sldId id="391" r:id="rId4"/>
    <p:sldId id="392" r:id="rId5"/>
    <p:sldId id="39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1919"/>
    <a:srgbClr val="771B1B"/>
    <a:srgbClr val="E66B66"/>
    <a:srgbClr val="FF1111"/>
    <a:srgbClr val="65D7FF"/>
    <a:srgbClr val="90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9276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3998086" y="2486091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191608" y="1714758"/>
            <a:ext cx="10131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Lessons from Israel's Desire</a:t>
            </a:r>
          </a:p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for a 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0313" y="3266510"/>
            <a:ext cx="8623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Information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alone will not change anyone</a:t>
            </a:r>
            <a:endParaRPr lang="en-US" sz="5400" b="1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89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3998086" y="2486091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191608" y="1714758"/>
            <a:ext cx="10131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Lessons from Israel's Desire</a:t>
            </a:r>
          </a:p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for a 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0313" y="3097698"/>
            <a:ext cx="8623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God will sometimes </a:t>
            </a:r>
          </a:p>
          <a:p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give you what you want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at your own peril</a:t>
            </a:r>
            <a:endParaRPr lang="en-US" sz="5400" b="1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28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3998086" y="2486091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191608" y="1714758"/>
            <a:ext cx="10131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Lessons from Israel's Desire</a:t>
            </a:r>
          </a:p>
          <a:p>
            <a:pPr algn="ctr"/>
            <a:r>
              <a:rPr lang="en-US" sz="4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for a 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0313" y="3097698"/>
            <a:ext cx="8623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We must guard against</a:t>
            </a:r>
          </a:p>
          <a:p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worldliness</a:t>
            </a:r>
            <a:endParaRPr lang="en-US" sz="54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40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293037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52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272</cp:revision>
  <cp:lastPrinted>2016-10-16T13:22:06Z</cp:lastPrinted>
  <dcterms:created xsi:type="dcterms:W3CDTF">2016-02-28T13:11:20Z</dcterms:created>
  <dcterms:modified xsi:type="dcterms:W3CDTF">2016-10-16T13:22:07Z</dcterms:modified>
</cp:coreProperties>
</file>