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386" r:id="rId3"/>
    <p:sldId id="391" r:id="rId4"/>
    <p:sldId id="392" r:id="rId5"/>
    <p:sldId id="390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1919"/>
    <a:srgbClr val="771B1B"/>
    <a:srgbClr val="E66B66"/>
    <a:srgbClr val="FF1111"/>
    <a:srgbClr val="65D7FF"/>
    <a:srgbClr val="902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42" y="-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55DB4-2825-42B9-86FF-67526D022356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C37C5C-22B0-4F85-9CC3-F8A000060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43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50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44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263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2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9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7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96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3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06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28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54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94417-2E97-4C59-9D31-8F60F91C0868}" type="datetimeFigureOut">
              <a:rPr lang="en-US" smtClean="0"/>
              <a:t>10/16/2016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35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thegoodbook.com/common/productfiles/fy1sam_hb-Download%20word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 rot="19183509">
            <a:off x="-5065711" y="2116953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9131043">
            <a:off x="-3198476" y="1362985"/>
            <a:ext cx="101314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1 Samuel</a:t>
            </a:r>
          </a:p>
        </p:txBody>
      </p:sp>
      <p:sp>
        <p:nvSpPr>
          <p:cNvPr id="8" name="Rectangle 7"/>
          <p:cNvSpPr/>
          <p:nvPr/>
        </p:nvSpPr>
        <p:spPr>
          <a:xfrm rot="19183509">
            <a:off x="3391824" y="4130958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9131043">
            <a:off x="4422115" y="4024412"/>
            <a:ext cx="101314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Chapter 8</a:t>
            </a:r>
          </a:p>
        </p:txBody>
      </p:sp>
    </p:spTree>
    <p:extLst>
      <p:ext uri="{BB962C8B-B14F-4D97-AF65-F5344CB8AC3E}">
        <p14:creationId xmlns:p14="http://schemas.microsoft.com/office/powerpoint/2010/main" val="927679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19183509">
            <a:off x="-3998086" y="2486091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9131043">
            <a:off x="-2191608" y="1714758"/>
            <a:ext cx="101314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Lessons from Israel's Desire</a:t>
            </a:r>
          </a:p>
          <a:p>
            <a:pPr algn="ctr"/>
            <a:r>
              <a:rPr lang="en-US" sz="42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for a King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90313" y="3266510"/>
            <a:ext cx="86234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Information</a:t>
            </a:r>
            <a:r>
              <a:rPr lang="en-US" sz="5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alone will not change anyone</a:t>
            </a:r>
            <a:endParaRPr lang="en-US" sz="5400" b="1" dirty="0">
              <a:solidFill>
                <a:schemeClr val="bg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8890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19183509">
            <a:off x="-3998086" y="2486091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9131043">
            <a:off x="-2191608" y="1714758"/>
            <a:ext cx="101314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Lessons from Israel's Desire</a:t>
            </a:r>
          </a:p>
          <a:p>
            <a:pPr algn="ctr"/>
            <a:r>
              <a:rPr lang="en-US" sz="42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for a King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90313" y="3097698"/>
            <a:ext cx="86234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God will sometimes </a:t>
            </a:r>
          </a:p>
          <a:p>
            <a:r>
              <a:rPr lang="en-US" sz="5400" b="1" u="sng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give you what you want</a:t>
            </a:r>
            <a:r>
              <a:rPr lang="en-US" sz="5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at your own peril</a:t>
            </a:r>
            <a:endParaRPr lang="en-US" sz="5400" b="1" dirty="0">
              <a:solidFill>
                <a:schemeClr val="bg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2285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19183509">
            <a:off x="-3998086" y="2486091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9131043">
            <a:off x="-2191608" y="1714758"/>
            <a:ext cx="101314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Lessons from Israel's Desire</a:t>
            </a:r>
          </a:p>
          <a:p>
            <a:pPr algn="ctr"/>
            <a:r>
              <a:rPr lang="en-US" sz="42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for a King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90313" y="3097698"/>
            <a:ext cx="86234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We must guard against</a:t>
            </a:r>
          </a:p>
          <a:p>
            <a:r>
              <a:rPr lang="en-US" sz="5400" b="1" u="sng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worldliness</a:t>
            </a:r>
            <a:endParaRPr lang="en-US" sz="5400" b="1" u="sng" dirty="0">
              <a:solidFill>
                <a:schemeClr val="bg1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2403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thegoodbook.com/common/productfiles/fy1sam_hb-Download%20word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 rot="19183509">
            <a:off x="-5065711" y="2116953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9131043">
            <a:off x="-3198476" y="1362985"/>
            <a:ext cx="101314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1 Samuel</a:t>
            </a:r>
          </a:p>
        </p:txBody>
      </p:sp>
      <p:sp>
        <p:nvSpPr>
          <p:cNvPr id="8" name="Rectangle 7"/>
          <p:cNvSpPr/>
          <p:nvPr/>
        </p:nvSpPr>
        <p:spPr>
          <a:xfrm rot="19183509">
            <a:off x="3391824" y="4130958"/>
            <a:ext cx="12192001" cy="1223215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9131043">
            <a:off x="4422115" y="4024412"/>
            <a:ext cx="101314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90212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Chapter 8</a:t>
            </a:r>
          </a:p>
        </p:txBody>
      </p:sp>
    </p:spTree>
    <p:extLst>
      <p:ext uri="{BB962C8B-B14F-4D97-AF65-F5344CB8AC3E}">
        <p14:creationId xmlns:p14="http://schemas.microsoft.com/office/powerpoint/2010/main" val="2930371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3328</TotalTime>
  <Words>52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Burlile</dc:creator>
  <cp:lastModifiedBy>Greg Burlile</cp:lastModifiedBy>
  <cp:revision>272</cp:revision>
  <cp:lastPrinted>2016-10-16T13:22:06Z</cp:lastPrinted>
  <dcterms:created xsi:type="dcterms:W3CDTF">2016-02-28T13:11:20Z</dcterms:created>
  <dcterms:modified xsi:type="dcterms:W3CDTF">2016-10-16T13:22:07Z</dcterms:modified>
</cp:coreProperties>
</file>