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handoutMasterIdLst>
    <p:handoutMasterId r:id="rId13"/>
  </p:handoutMasterIdLst>
  <p:sldIdLst>
    <p:sldId id="281" r:id="rId2"/>
    <p:sldId id="280" r:id="rId3"/>
    <p:sldId id="277" r:id="rId4"/>
    <p:sldId id="278" r:id="rId5"/>
    <p:sldId id="261" r:id="rId6"/>
    <p:sldId id="282" r:id="rId7"/>
    <p:sldId id="283" r:id="rId8"/>
    <p:sldId id="284" r:id="rId9"/>
    <p:sldId id="285" r:id="rId10"/>
    <p:sldId id="286" r:id="rId11"/>
    <p:sldId id="279"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83291C9-BDB7-452A-98B9-458F469DF2D6}" type="datetimeFigureOut">
              <a:rPr lang="en-US" smtClean="0"/>
              <a:t>9/25/2016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6132F3E-455C-4CEF-ACBD-01AE5D4E809B}" type="slidenum">
              <a:rPr lang="en-US" smtClean="0"/>
              <a:t>‹#›</a:t>
            </a:fld>
            <a:endParaRPr lang="en-US"/>
          </a:p>
        </p:txBody>
      </p:sp>
    </p:spTree>
    <p:extLst>
      <p:ext uri="{BB962C8B-B14F-4D97-AF65-F5344CB8AC3E}">
        <p14:creationId xmlns:p14="http://schemas.microsoft.com/office/powerpoint/2010/main" val="15875845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C9BF20A-7A34-4F70-9A51-521EA63A3C0C}" type="datetimeFigureOut">
              <a:rPr lang="en-US" smtClean="0"/>
              <a:t>9/25/2016</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9B64165E-3BC4-4103-8DF5-7F5596FA0196}" type="slidenum">
              <a:rPr lang="en-US" smtClean="0"/>
              <a:t>‹#›</a:t>
            </a:fld>
            <a:endParaRPr lang="en-US"/>
          </a:p>
        </p:txBody>
      </p:sp>
    </p:spTree>
    <p:extLst>
      <p:ext uri="{BB962C8B-B14F-4D97-AF65-F5344CB8AC3E}">
        <p14:creationId xmlns:p14="http://schemas.microsoft.com/office/powerpoint/2010/main" val="3461565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BF20A-7A34-4F70-9A51-521EA63A3C0C}"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4165E-3BC4-4103-8DF5-7F5596FA0196}" type="slidenum">
              <a:rPr lang="en-US" smtClean="0"/>
              <a:t>‹#›</a:t>
            </a:fld>
            <a:endParaRPr lang="en-US"/>
          </a:p>
        </p:txBody>
      </p:sp>
    </p:spTree>
    <p:extLst>
      <p:ext uri="{BB962C8B-B14F-4D97-AF65-F5344CB8AC3E}">
        <p14:creationId xmlns:p14="http://schemas.microsoft.com/office/powerpoint/2010/main" val="2028685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C9BF20A-7A34-4F70-9A51-521EA63A3C0C}" type="datetimeFigureOut">
              <a:rPr lang="en-US" smtClean="0"/>
              <a:t>9/25/2016</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B64165E-3BC4-4103-8DF5-7F5596FA0196}" type="slidenum">
              <a:rPr lang="en-US" smtClean="0"/>
              <a:t>‹#›</a:t>
            </a:fld>
            <a:endParaRPr lang="en-US"/>
          </a:p>
        </p:txBody>
      </p:sp>
    </p:spTree>
    <p:extLst>
      <p:ext uri="{BB962C8B-B14F-4D97-AF65-F5344CB8AC3E}">
        <p14:creationId xmlns:p14="http://schemas.microsoft.com/office/powerpoint/2010/main" val="256549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BF20A-7A34-4F70-9A51-521EA63A3C0C}"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9B64165E-3BC4-4103-8DF5-7F5596FA0196}" type="slidenum">
              <a:rPr lang="en-US" smtClean="0"/>
              <a:t>‹#›</a:t>
            </a:fld>
            <a:endParaRPr lang="en-US"/>
          </a:p>
        </p:txBody>
      </p:sp>
    </p:spTree>
    <p:extLst>
      <p:ext uri="{BB962C8B-B14F-4D97-AF65-F5344CB8AC3E}">
        <p14:creationId xmlns:p14="http://schemas.microsoft.com/office/powerpoint/2010/main" val="394818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C9BF20A-7A34-4F70-9A51-521EA63A3C0C}" type="datetimeFigureOut">
              <a:rPr lang="en-US" smtClean="0"/>
              <a:t>9/25/2016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B64165E-3BC4-4103-8DF5-7F5596FA0196}" type="slidenum">
              <a:rPr lang="en-US" smtClean="0"/>
              <a:t>‹#›</a:t>
            </a:fld>
            <a:endParaRPr lang="en-US"/>
          </a:p>
        </p:txBody>
      </p:sp>
    </p:spTree>
    <p:extLst>
      <p:ext uri="{BB962C8B-B14F-4D97-AF65-F5344CB8AC3E}">
        <p14:creationId xmlns:p14="http://schemas.microsoft.com/office/powerpoint/2010/main" val="242181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9BF20A-7A34-4F70-9A51-521EA63A3C0C}"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4165E-3BC4-4103-8DF5-7F5596FA0196}" type="slidenum">
              <a:rPr lang="en-US" smtClean="0"/>
              <a:t>‹#›</a:t>
            </a:fld>
            <a:endParaRPr lang="en-US"/>
          </a:p>
        </p:txBody>
      </p:sp>
    </p:spTree>
    <p:extLst>
      <p:ext uri="{BB962C8B-B14F-4D97-AF65-F5344CB8AC3E}">
        <p14:creationId xmlns:p14="http://schemas.microsoft.com/office/powerpoint/2010/main" val="375082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BF20A-7A34-4F70-9A51-521EA63A3C0C}" type="datetimeFigureOut">
              <a:rPr lang="en-US" smtClean="0"/>
              <a:t>9/25/2016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4165E-3BC4-4103-8DF5-7F5596FA0196}" type="slidenum">
              <a:rPr lang="en-US" smtClean="0"/>
              <a:t>‹#›</a:t>
            </a:fld>
            <a:endParaRPr lang="en-US"/>
          </a:p>
        </p:txBody>
      </p:sp>
    </p:spTree>
    <p:extLst>
      <p:ext uri="{BB962C8B-B14F-4D97-AF65-F5344CB8AC3E}">
        <p14:creationId xmlns:p14="http://schemas.microsoft.com/office/powerpoint/2010/main" val="71547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9BF20A-7A34-4F70-9A51-521EA63A3C0C}" type="datetimeFigureOut">
              <a:rPr lang="en-US" smtClean="0"/>
              <a:t>9/25/2016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4165E-3BC4-4103-8DF5-7F5596FA0196}" type="slidenum">
              <a:rPr lang="en-US" smtClean="0"/>
              <a:t>‹#›</a:t>
            </a:fld>
            <a:endParaRPr lang="en-US"/>
          </a:p>
        </p:txBody>
      </p:sp>
    </p:spTree>
    <p:extLst>
      <p:ext uri="{BB962C8B-B14F-4D97-AF65-F5344CB8AC3E}">
        <p14:creationId xmlns:p14="http://schemas.microsoft.com/office/powerpoint/2010/main" val="315133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BF20A-7A34-4F70-9A51-521EA63A3C0C}" type="datetimeFigureOut">
              <a:rPr lang="en-US" smtClean="0"/>
              <a:t>9/25/2016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4165E-3BC4-4103-8DF5-7F5596FA0196}" type="slidenum">
              <a:rPr lang="en-US" smtClean="0"/>
              <a:t>‹#›</a:t>
            </a:fld>
            <a:endParaRPr lang="en-US"/>
          </a:p>
        </p:txBody>
      </p:sp>
    </p:spTree>
    <p:extLst>
      <p:ext uri="{BB962C8B-B14F-4D97-AF65-F5344CB8AC3E}">
        <p14:creationId xmlns:p14="http://schemas.microsoft.com/office/powerpoint/2010/main" val="421225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C9BF20A-7A34-4F70-9A51-521EA63A3C0C}" type="datetimeFigureOut">
              <a:rPr lang="en-US" smtClean="0"/>
              <a:t>9/25/2016</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B64165E-3BC4-4103-8DF5-7F5596FA0196}" type="slidenum">
              <a:rPr lang="en-US" smtClean="0"/>
              <a:t>‹#›</a:t>
            </a:fld>
            <a:endParaRPr lang="en-US"/>
          </a:p>
        </p:txBody>
      </p:sp>
    </p:spTree>
    <p:extLst>
      <p:ext uri="{BB962C8B-B14F-4D97-AF65-F5344CB8AC3E}">
        <p14:creationId xmlns:p14="http://schemas.microsoft.com/office/powerpoint/2010/main" val="311857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9BF20A-7A34-4F70-9A51-521EA63A3C0C}"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4165E-3BC4-4103-8DF5-7F5596FA0196}" type="slidenum">
              <a:rPr lang="en-US" smtClean="0"/>
              <a:t>‹#›</a:t>
            </a:fld>
            <a:endParaRPr lang="en-US"/>
          </a:p>
        </p:txBody>
      </p:sp>
    </p:spTree>
    <p:extLst>
      <p:ext uri="{BB962C8B-B14F-4D97-AF65-F5344CB8AC3E}">
        <p14:creationId xmlns:p14="http://schemas.microsoft.com/office/powerpoint/2010/main" val="338707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DC9BF20A-7A34-4F70-9A51-521EA63A3C0C}" type="datetimeFigureOut">
              <a:rPr lang="en-US" smtClean="0"/>
              <a:t>9/25/2016</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9B64165E-3BC4-4103-8DF5-7F5596FA0196}"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9394504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822" y="1045029"/>
            <a:ext cx="4491842" cy="5812971"/>
          </a:xfrm>
          <a:prstGeom prst="rect">
            <a:avLst/>
          </a:prstGeom>
        </p:spPr>
      </p:pic>
      <p:pic>
        <p:nvPicPr>
          <p:cNvPr id="10" name="Picture 2" descr="97814335548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556" y="1045029"/>
            <a:ext cx="4336415" cy="58129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sp>
        <p:nvSpPr>
          <p:cNvPr id="3" name="TextBox 2"/>
          <p:cNvSpPr txBox="1"/>
          <p:nvPr/>
        </p:nvSpPr>
        <p:spPr>
          <a:xfrm>
            <a:off x="905691" y="90922"/>
            <a:ext cx="3526671" cy="954107"/>
          </a:xfrm>
          <a:prstGeom prst="rect">
            <a:avLst/>
          </a:prstGeom>
          <a:noFill/>
        </p:spPr>
        <p:txBody>
          <a:bodyPr wrap="none" rtlCol="0">
            <a:spAutoFit/>
          </a:bodyPr>
          <a:lstStyle/>
          <a:p>
            <a:pPr algn="ctr"/>
            <a:r>
              <a:rPr lang="en-US" sz="2800" b="1" dirty="0">
                <a:solidFill>
                  <a:srgbClr val="FFFF00"/>
                </a:solidFill>
              </a:rPr>
              <a:t>Pray for Sign Permit to</a:t>
            </a:r>
          </a:p>
          <a:p>
            <a:pPr algn="ctr"/>
            <a:r>
              <a:rPr lang="en-US" sz="2800" b="1" dirty="0">
                <a:solidFill>
                  <a:srgbClr val="FFFF00"/>
                </a:solidFill>
              </a:rPr>
              <a:t>Be Approved</a:t>
            </a:r>
            <a:endParaRPr lang="en-US" b="1" dirty="0">
              <a:solidFill>
                <a:srgbClr val="FFFF00"/>
              </a:solidFill>
            </a:endParaRPr>
          </a:p>
        </p:txBody>
      </p:sp>
      <p:sp>
        <p:nvSpPr>
          <p:cNvPr id="11" name="TextBox 10"/>
          <p:cNvSpPr txBox="1"/>
          <p:nvPr/>
        </p:nvSpPr>
        <p:spPr>
          <a:xfrm>
            <a:off x="7196747" y="90922"/>
            <a:ext cx="3293337" cy="954107"/>
          </a:xfrm>
          <a:prstGeom prst="rect">
            <a:avLst/>
          </a:prstGeom>
          <a:noFill/>
        </p:spPr>
        <p:txBody>
          <a:bodyPr wrap="none" rtlCol="0">
            <a:spAutoFit/>
          </a:bodyPr>
          <a:lstStyle/>
          <a:p>
            <a:pPr algn="ctr"/>
            <a:r>
              <a:rPr lang="en-US" sz="2800" b="1" dirty="0">
                <a:solidFill>
                  <a:srgbClr val="FFFF00"/>
                </a:solidFill>
              </a:rPr>
              <a:t>Invite Your Friends</a:t>
            </a:r>
          </a:p>
          <a:p>
            <a:pPr algn="ctr"/>
            <a:r>
              <a:rPr lang="en-US" sz="2800" b="1" dirty="0">
                <a:solidFill>
                  <a:srgbClr val="FFFF00"/>
                </a:solidFill>
              </a:rPr>
              <a:t>TODAY! @ 6:30p</a:t>
            </a:r>
            <a:endParaRPr lang="en-US" b="1" dirty="0">
              <a:solidFill>
                <a:srgbClr val="FFFF00"/>
              </a:solidFill>
            </a:endParaRPr>
          </a:p>
        </p:txBody>
      </p:sp>
    </p:spTree>
    <p:extLst>
      <p:ext uri="{BB962C8B-B14F-4D97-AF65-F5344CB8AC3E}">
        <p14:creationId xmlns:p14="http://schemas.microsoft.com/office/powerpoint/2010/main" val="1677229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92396"/>
            <a:ext cx="7814663" cy="1385236"/>
          </a:xfrm>
        </p:spPr>
        <p:txBody>
          <a:bodyPr>
            <a:normAutofit/>
          </a:bodyPr>
          <a:lstStyle/>
          <a:p>
            <a:r>
              <a:rPr lang="en-US" b="1" cap="none" dirty="0"/>
              <a:t>A Life that Pleases God is </a:t>
            </a:r>
            <a:endParaRPr lang="en-US" b="1" u="sng" cap="non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9308" y="692396"/>
            <a:ext cx="2591499" cy="1114083"/>
          </a:xfrm>
          <a:prstGeom prst="rect">
            <a:avLst/>
          </a:prstGeom>
        </p:spPr>
      </p:pic>
      <p:sp>
        <p:nvSpPr>
          <p:cNvPr id="7" name="Text Placeholder 2"/>
          <p:cNvSpPr txBox="1">
            <a:spLocks/>
          </p:cNvSpPr>
          <p:nvPr/>
        </p:nvSpPr>
        <p:spPr>
          <a:xfrm>
            <a:off x="581192" y="5552799"/>
            <a:ext cx="11029615" cy="60055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800" dirty="0">
                <a:solidFill>
                  <a:schemeClr val="bg1"/>
                </a:solidFill>
              </a:rPr>
              <a:t>Colossians 1:10-14</a:t>
            </a:r>
          </a:p>
        </p:txBody>
      </p:sp>
      <p:sp>
        <p:nvSpPr>
          <p:cNvPr id="6" name="Title 1"/>
          <p:cNvSpPr txBox="1">
            <a:spLocks/>
          </p:cNvSpPr>
          <p:nvPr/>
        </p:nvSpPr>
        <p:spPr>
          <a:xfrm>
            <a:off x="1697014" y="1882619"/>
            <a:ext cx="7814663" cy="1385236"/>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a:solidFill>
                  <a:schemeClr val="tx1"/>
                </a:solidFill>
              </a:rPr>
              <a:t>A Life of </a:t>
            </a:r>
            <a:r>
              <a:rPr lang="en-US" u="sng" cap="none" dirty="0">
                <a:solidFill>
                  <a:schemeClr val="tx1"/>
                </a:solidFill>
              </a:rPr>
              <a:t>Thanksgiving</a:t>
            </a:r>
            <a:endParaRPr lang="en-US" u="sng" cap="none" dirty="0">
              <a:solidFill>
                <a:schemeClr val="tx1"/>
              </a:solidFill>
            </a:endParaRPr>
          </a:p>
        </p:txBody>
      </p:sp>
    </p:spTree>
    <p:extLst>
      <p:ext uri="{BB962C8B-B14F-4D97-AF65-F5344CB8AC3E}">
        <p14:creationId xmlns:p14="http://schemas.microsoft.com/office/powerpoint/2010/main" val="187823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2518117"/>
            <a:ext cx="11029615" cy="2025617"/>
          </a:xfrm>
        </p:spPr>
        <p:txBody>
          <a:bodyPr>
            <a:normAutofit/>
          </a:bodyPr>
          <a:lstStyle/>
          <a:p>
            <a:r>
              <a:rPr lang="en-US" sz="7200" dirty="0"/>
              <a:t>Praying for Others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5832" y="1315850"/>
            <a:ext cx="3934976" cy="1691643"/>
          </a:xfrm>
          <a:prstGeom prst="rect">
            <a:avLst/>
          </a:prstGeom>
        </p:spPr>
      </p:pic>
      <p:sp>
        <p:nvSpPr>
          <p:cNvPr id="7" name="Text Placeholder 2"/>
          <p:cNvSpPr txBox="1">
            <a:spLocks/>
          </p:cNvSpPr>
          <p:nvPr/>
        </p:nvSpPr>
        <p:spPr>
          <a:xfrm>
            <a:off x="581192" y="5552799"/>
            <a:ext cx="11029615" cy="60055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endParaRPr lang="en-US" sz="2800" dirty="0">
              <a:solidFill>
                <a:schemeClr val="bg1"/>
              </a:solidFill>
            </a:endParaRPr>
          </a:p>
        </p:txBody>
      </p:sp>
    </p:spTree>
    <p:extLst>
      <p:ext uri="{BB962C8B-B14F-4D97-AF65-F5344CB8AC3E}">
        <p14:creationId xmlns:p14="http://schemas.microsoft.com/office/powerpoint/2010/main" val="121905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2518117"/>
            <a:ext cx="11029615" cy="2025617"/>
          </a:xfrm>
        </p:spPr>
        <p:txBody>
          <a:bodyPr>
            <a:normAutofit/>
          </a:bodyPr>
          <a:lstStyle/>
          <a:p>
            <a:r>
              <a:rPr lang="en-US" sz="7200" dirty="0"/>
              <a:t>Praying for Others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5832" y="1315850"/>
            <a:ext cx="3934976" cy="1691643"/>
          </a:xfrm>
          <a:prstGeom prst="rect">
            <a:avLst/>
          </a:prstGeom>
        </p:spPr>
      </p:pic>
      <p:sp>
        <p:nvSpPr>
          <p:cNvPr id="7" name="Text Placeholder 2"/>
          <p:cNvSpPr txBox="1">
            <a:spLocks/>
          </p:cNvSpPr>
          <p:nvPr/>
        </p:nvSpPr>
        <p:spPr>
          <a:xfrm>
            <a:off x="581192" y="5552799"/>
            <a:ext cx="11029615" cy="60055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endParaRPr lang="en-US" sz="2800" dirty="0">
              <a:solidFill>
                <a:schemeClr val="bg1"/>
              </a:solidFill>
            </a:endParaRPr>
          </a:p>
        </p:txBody>
      </p:sp>
    </p:spTree>
    <p:extLst>
      <p:ext uri="{BB962C8B-B14F-4D97-AF65-F5344CB8AC3E}">
        <p14:creationId xmlns:p14="http://schemas.microsoft.com/office/powerpoint/2010/main" val="342695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9308" y="692396"/>
            <a:ext cx="2591499" cy="1114083"/>
          </a:xfrm>
          <a:prstGeom prst="rect">
            <a:avLst/>
          </a:prstGeom>
        </p:spPr>
      </p:pic>
      <p:sp>
        <p:nvSpPr>
          <p:cNvPr id="7" name="Text Placeholder 2"/>
          <p:cNvSpPr txBox="1">
            <a:spLocks/>
          </p:cNvSpPr>
          <p:nvPr/>
        </p:nvSpPr>
        <p:spPr>
          <a:xfrm>
            <a:off x="581192" y="5552799"/>
            <a:ext cx="11029615" cy="60055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800" dirty="0">
                <a:solidFill>
                  <a:schemeClr val="bg1"/>
                </a:solidFill>
              </a:rPr>
              <a:t>Colossians 1:9-14</a:t>
            </a:r>
          </a:p>
        </p:txBody>
      </p:sp>
      <p:sp>
        <p:nvSpPr>
          <p:cNvPr id="8" name="Title 1"/>
          <p:cNvSpPr txBox="1">
            <a:spLocks/>
          </p:cNvSpPr>
          <p:nvPr/>
        </p:nvSpPr>
        <p:spPr>
          <a:xfrm>
            <a:off x="426447" y="630459"/>
            <a:ext cx="8422131" cy="4349504"/>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cap="none" dirty="0">
                <a:solidFill>
                  <a:schemeClr val="tx1"/>
                </a:solidFill>
              </a:rPr>
              <a:t>9 And so, from the day we heard, we have not ceased to pray for you, asking that you may be filled with the knowledge of his will in all spiritual wisdom and understanding, </a:t>
            </a:r>
          </a:p>
          <a:p>
            <a:r>
              <a:rPr lang="en-US" sz="2800" cap="none" dirty="0">
                <a:solidFill>
                  <a:schemeClr val="tx1"/>
                </a:solidFill>
              </a:rPr>
              <a:t>10 so as to walk in a manner worthy of the Lord, fully pleasing to him: bearing fruit in every good work and increasing in the knowledge of God; </a:t>
            </a:r>
          </a:p>
          <a:p>
            <a:r>
              <a:rPr lang="en-US" sz="2800" cap="none" dirty="0">
                <a:solidFill>
                  <a:schemeClr val="tx1"/>
                </a:solidFill>
              </a:rPr>
              <a:t>11 being strengthened with all power, according to his glorious might, for all endurance and patience with joy; </a:t>
            </a:r>
          </a:p>
        </p:txBody>
      </p:sp>
    </p:spTree>
    <p:extLst>
      <p:ext uri="{BB962C8B-B14F-4D97-AF65-F5344CB8AC3E}">
        <p14:creationId xmlns:p14="http://schemas.microsoft.com/office/powerpoint/2010/main" val="2043158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9308" y="692396"/>
            <a:ext cx="2591499" cy="1114083"/>
          </a:xfrm>
          <a:prstGeom prst="rect">
            <a:avLst/>
          </a:prstGeom>
        </p:spPr>
      </p:pic>
      <p:sp>
        <p:nvSpPr>
          <p:cNvPr id="7" name="Text Placeholder 2"/>
          <p:cNvSpPr txBox="1">
            <a:spLocks/>
          </p:cNvSpPr>
          <p:nvPr/>
        </p:nvSpPr>
        <p:spPr>
          <a:xfrm>
            <a:off x="581192" y="5552799"/>
            <a:ext cx="11029615" cy="60055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800" dirty="0">
                <a:solidFill>
                  <a:schemeClr val="bg1"/>
                </a:solidFill>
              </a:rPr>
              <a:t>Colossians 1:9-14</a:t>
            </a:r>
          </a:p>
        </p:txBody>
      </p:sp>
      <p:sp>
        <p:nvSpPr>
          <p:cNvPr id="8" name="Title 1"/>
          <p:cNvSpPr txBox="1">
            <a:spLocks/>
          </p:cNvSpPr>
          <p:nvPr/>
        </p:nvSpPr>
        <p:spPr>
          <a:xfrm>
            <a:off x="426447" y="630459"/>
            <a:ext cx="8422131" cy="4349504"/>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cap="none" dirty="0">
                <a:solidFill>
                  <a:schemeClr val="tx1"/>
                </a:solidFill>
              </a:rPr>
              <a:t>12 giving thanks to the Father, who has qualified you to share in the inheritance of the saints in light. </a:t>
            </a:r>
          </a:p>
          <a:p>
            <a:r>
              <a:rPr lang="en-US" sz="2800" cap="none" dirty="0">
                <a:solidFill>
                  <a:schemeClr val="tx1"/>
                </a:solidFill>
              </a:rPr>
              <a:t>13 He has delivered us from the domain of darkness and transferred us to the kingdom of his beloved Son, </a:t>
            </a:r>
          </a:p>
          <a:p>
            <a:r>
              <a:rPr lang="en-US" sz="2800" cap="none" dirty="0">
                <a:solidFill>
                  <a:schemeClr val="tx1"/>
                </a:solidFill>
              </a:rPr>
              <a:t>14 in whom we have redemption, the forgiveness of sins.</a:t>
            </a:r>
          </a:p>
        </p:txBody>
      </p:sp>
    </p:spTree>
    <p:extLst>
      <p:ext uri="{BB962C8B-B14F-4D97-AF65-F5344CB8AC3E}">
        <p14:creationId xmlns:p14="http://schemas.microsoft.com/office/powerpoint/2010/main" val="160018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1597115"/>
            <a:ext cx="7814663" cy="1385236"/>
          </a:xfrm>
        </p:spPr>
        <p:txBody>
          <a:bodyPr>
            <a:normAutofit fontScale="90000"/>
          </a:bodyPr>
          <a:lstStyle/>
          <a:p>
            <a:r>
              <a:rPr lang="en-US" cap="none" dirty="0">
                <a:solidFill>
                  <a:schemeClr val="tx1"/>
                </a:solidFill>
              </a:rPr>
              <a:t>Pray for People </a:t>
            </a:r>
            <a:r>
              <a:rPr lang="en-US" u="sng" cap="none" dirty="0">
                <a:solidFill>
                  <a:schemeClr val="tx1"/>
                </a:solidFill>
              </a:rPr>
              <a:t>God Prompts </a:t>
            </a:r>
            <a:r>
              <a:rPr lang="en-US" cap="none" dirty="0">
                <a:solidFill>
                  <a:schemeClr val="tx1"/>
                </a:solidFill>
              </a:rPr>
              <a:t>You to Pray for and for People Who </a:t>
            </a:r>
            <a:r>
              <a:rPr lang="en-US" u="sng" cap="none" dirty="0">
                <a:solidFill>
                  <a:schemeClr val="tx1"/>
                </a:solidFill>
              </a:rPr>
              <a:t>Request Prayer</a:t>
            </a:r>
            <a:endParaRPr lang="en-US" u="sng" cap="none"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9308" y="692396"/>
            <a:ext cx="2591499" cy="1114083"/>
          </a:xfrm>
          <a:prstGeom prst="rect">
            <a:avLst/>
          </a:prstGeom>
        </p:spPr>
      </p:pic>
      <p:sp>
        <p:nvSpPr>
          <p:cNvPr id="7" name="Text Placeholder 2"/>
          <p:cNvSpPr txBox="1">
            <a:spLocks/>
          </p:cNvSpPr>
          <p:nvPr/>
        </p:nvSpPr>
        <p:spPr>
          <a:xfrm>
            <a:off x="581192" y="5552799"/>
            <a:ext cx="11029615" cy="60055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800" dirty="0">
                <a:solidFill>
                  <a:schemeClr val="bg1"/>
                </a:solidFill>
              </a:rPr>
              <a:t>Colossians 1:9; 2 Corinthians 1:10-11</a:t>
            </a:r>
          </a:p>
        </p:txBody>
      </p:sp>
    </p:spTree>
    <p:extLst>
      <p:ext uri="{BB962C8B-B14F-4D97-AF65-F5344CB8AC3E}">
        <p14:creationId xmlns:p14="http://schemas.microsoft.com/office/powerpoint/2010/main" val="1487368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1597115"/>
            <a:ext cx="7814663" cy="1385236"/>
          </a:xfrm>
        </p:spPr>
        <p:txBody>
          <a:bodyPr>
            <a:normAutofit fontScale="90000"/>
          </a:bodyPr>
          <a:lstStyle/>
          <a:p>
            <a:r>
              <a:rPr lang="en-US" cap="none" dirty="0">
                <a:solidFill>
                  <a:schemeClr val="tx1"/>
                </a:solidFill>
              </a:rPr>
              <a:t>Pray these People Would Have </a:t>
            </a:r>
            <a:r>
              <a:rPr lang="en-US" u="sng" cap="none" dirty="0">
                <a:solidFill>
                  <a:schemeClr val="tx1"/>
                </a:solidFill>
              </a:rPr>
              <a:t>the Knowledge of God’s Will</a:t>
            </a:r>
            <a:r>
              <a:rPr lang="en-US" cap="none" dirty="0">
                <a:solidFill>
                  <a:schemeClr val="tx1"/>
                </a:solidFill>
              </a:rPr>
              <a:t> and Know </a:t>
            </a:r>
            <a:r>
              <a:rPr lang="en-US" u="sng" cap="none" dirty="0">
                <a:solidFill>
                  <a:schemeClr val="tx1"/>
                </a:solidFill>
              </a:rPr>
              <a:t>How to Apply it to Every</a:t>
            </a:r>
            <a:r>
              <a:rPr lang="en-US" cap="none" dirty="0">
                <a:solidFill>
                  <a:schemeClr val="tx1"/>
                </a:solidFill>
              </a:rPr>
              <a:t> Circumstance</a:t>
            </a:r>
            <a:endParaRPr lang="en-US" u="sng" cap="none"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9308" y="692396"/>
            <a:ext cx="2591499" cy="1114083"/>
          </a:xfrm>
          <a:prstGeom prst="rect">
            <a:avLst/>
          </a:prstGeom>
        </p:spPr>
      </p:pic>
      <p:sp>
        <p:nvSpPr>
          <p:cNvPr id="7" name="Text Placeholder 2"/>
          <p:cNvSpPr txBox="1">
            <a:spLocks/>
          </p:cNvSpPr>
          <p:nvPr/>
        </p:nvSpPr>
        <p:spPr>
          <a:xfrm>
            <a:off x="581192" y="5552799"/>
            <a:ext cx="11029615" cy="60055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800" dirty="0">
                <a:solidFill>
                  <a:schemeClr val="bg1"/>
                </a:solidFill>
              </a:rPr>
              <a:t>Colossians 1:9-10</a:t>
            </a:r>
          </a:p>
        </p:txBody>
      </p:sp>
    </p:spTree>
    <p:extLst>
      <p:ext uri="{BB962C8B-B14F-4D97-AF65-F5344CB8AC3E}">
        <p14:creationId xmlns:p14="http://schemas.microsoft.com/office/powerpoint/2010/main" val="3837770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92396"/>
            <a:ext cx="7814663" cy="1385236"/>
          </a:xfrm>
        </p:spPr>
        <p:txBody>
          <a:bodyPr>
            <a:normAutofit/>
          </a:bodyPr>
          <a:lstStyle/>
          <a:p>
            <a:r>
              <a:rPr lang="en-US" b="1" cap="none" dirty="0"/>
              <a:t>A Life that Pleases God is </a:t>
            </a:r>
            <a:endParaRPr lang="en-US" b="1" u="sng" cap="non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9308" y="692396"/>
            <a:ext cx="2591499" cy="1114083"/>
          </a:xfrm>
          <a:prstGeom prst="rect">
            <a:avLst/>
          </a:prstGeom>
        </p:spPr>
      </p:pic>
      <p:sp>
        <p:nvSpPr>
          <p:cNvPr id="7" name="Text Placeholder 2"/>
          <p:cNvSpPr txBox="1">
            <a:spLocks/>
          </p:cNvSpPr>
          <p:nvPr/>
        </p:nvSpPr>
        <p:spPr>
          <a:xfrm>
            <a:off x="581192" y="5552799"/>
            <a:ext cx="11029615" cy="60055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800" dirty="0">
                <a:solidFill>
                  <a:schemeClr val="bg1"/>
                </a:solidFill>
              </a:rPr>
              <a:t>Colossians 1:10-14</a:t>
            </a:r>
          </a:p>
        </p:txBody>
      </p:sp>
      <p:sp>
        <p:nvSpPr>
          <p:cNvPr id="6" name="Title 1"/>
          <p:cNvSpPr txBox="1">
            <a:spLocks/>
          </p:cNvSpPr>
          <p:nvPr/>
        </p:nvSpPr>
        <p:spPr>
          <a:xfrm>
            <a:off x="1697014" y="1882619"/>
            <a:ext cx="7814663" cy="1385236"/>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a:solidFill>
                  <a:schemeClr val="tx1"/>
                </a:solidFill>
              </a:rPr>
              <a:t>A Life </a:t>
            </a:r>
            <a:r>
              <a:rPr lang="en-US" u="sng" cap="none" dirty="0">
                <a:solidFill>
                  <a:schemeClr val="tx1"/>
                </a:solidFill>
              </a:rPr>
              <a:t>Bearing Fruit</a:t>
            </a:r>
            <a:endParaRPr lang="en-US" u="sng" cap="none" dirty="0">
              <a:solidFill>
                <a:schemeClr val="tx1"/>
              </a:solidFill>
            </a:endParaRPr>
          </a:p>
        </p:txBody>
      </p:sp>
    </p:spTree>
    <p:extLst>
      <p:ext uri="{BB962C8B-B14F-4D97-AF65-F5344CB8AC3E}">
        <p14:creationId xmlns:p14="http://schemas.microsoft.com/office/powerpoint/2010/main" val="1569850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92396"/>
            <a:ext cx="7814663" cy="1385236"/>
          </a:xfrm>
        </p:spPr>
        <p:txBody>
          <a:bodyPr>
            <a:normAutofit/>
          </a:bodyPr>
          <a:lstStyle/>
          <a:p>
            <a:r>
              <a:rPr lang="en-US" b="1" cap="none" dirty="0"/>
              <a:t>A Life that Pleases God is </a:t>
            </a:r>
            <a:endParaRPr lang="en-US" b="1" u="sng" cap="non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9308" y="692396"/>
            <a:ext cx="2591499" cy="1114083"/>
          </a:xfrm>
          <a:prstGeom prst="rect">
            <a:avLst/>
          </a:prstGeom>
        </p:spPr>
      </p:pic>
      <p:sp>
        <p:nvSpPr>
          <p:cNvPr id="7" name="Text Placeholder 2"/>
          <p:cNvSpPr txBox="1">
            <a:spLocks/>
          </p:cNvSpPr>
          <p:nvPr/>
        </p:nvSpPr>
        <p:spPr>
          <a:xfrm>
            <a:off x="581192" y="5552799"/>
            <a:ext cx="11029615" cy="60055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800" dirty="0">
                <a:solidFill>
                  <a:schemeClr val="bg1"/>
                </a:solidFill>
              </a:rPr>
              <a:t>Colossians 1:10-14</a:t>
            </a:r>
          </a:p>
        </p:txBody>
      </p:sp>
      <p:sp>
        <p:nvSpPr>
          <p:cNvPr id="6" name="Title 1"/>
          <p:cNvSpPr txBox="1">
            <a:spLocks/>
          </p:cNvSpPr>
          <p:nvPr/>
        </p:nvSpPr>
        <p:spPr>
          <a:xfrm>
            <a:off x="1697014" y="1882619"/>
            <a:ext cx="7814663" cy="1385236"/>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a:solidFill>
                  <a:schemeClr val="tx1"/>
                </a:solidFill>
              </a:rPr>
              <a:t>A Life Growing </a:t>
            </a:r>
            <a:r>
              <a:rPr lang="en-US" u="sng" cap="none" dirty="0">
                <a:solidFill>
                  <a:schemeClr val="tx1"/>
                </a:solidFill>
              </a:rPr>
              <a:t>in the </a:t>
            </a:r>
            <a:r>
              <a:rPr lang="en-US" u="sng" cap="none" dirty="0" err="1">
                <a:solidFill>
                  <a:schemeClr val="tx1"/>
                </a:solidFill>
              </a:rPr>
              <a:t>Knowedge</a:t>
            </a:r>
            <a:r>
              <a:rPr lang="en-US" u="sng" cap="none" dirty="0">
                <a:solidFill>
                  <a:schemeClr val="tx1"/>
                </a:solidFill>
              </a:rPr>
              <a:t> of God</a:t>
            </a:r>
            <a:endParaRPr lang="en-US" u="sng" cap="none" dirty="0">
              <a:solidFill>
                <a:schemeClr val="tx1"/>
              </a:solidFill>
            </a:endParaRPr>
          </a:p>
        </p:txBody>
      </p:sp>
    </p:spTree>
    <p:extLst>
      <p:ext uri="{BB962C8B-B14F-4D97-AF65-F5344CB8AC3E}">
        <p14:creationId xmlns:p14="http://schemas.microsoft.com/office/powerpoint/2010/main" val="401890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92396"/>
            <a:ext cx="7814663" cy="1385236"/>
          </a:xfrm>
        </p:spPr>
        <p:txBody>
          <a:bodyPr>
            <a:normAutofit/>
          </a:bodyPr>
          <a:lstStyle/>
          <a:p>
            <a:r>
              <a:rPr lang="en-US" b="1" cap="none" dirty="0"/>
              <a:t>A Life that Pleases God is </a:t>
            </a:r>
            <a:endParaRPr lang="en-US" b="1" u="sng" cap="non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9308" y="692396"/>
            <a:ext cx="2591499" cy="1114083"/>
          </a:xfrm>
          <a:prstGeom prst="rect">
            <a:avLst/>
          </a:prstGeom>
        </p:spPr>
      </p:pic>
      <p:sp>
        <p:nvSpPr>
          <p:cNvPr id="7" name="Text Placeholder 2"/>
          <p:cNvSpPr txBox="1">
            <a:spLocks/>
          </p:cNvSpPr>
          <p:nvPr/>
        </p:nvSpPr>
        <p:spPr>
          <a:xfrm>
            <a:off x="581192" y="5552799"/>
            <a:ext cx="11029615" cy="60055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800" dirty="0">
                <a:solidFill>
                  <a:schemeClr val="bg1"/>
                </a:solidFill>
              </a:rPr>
              <a:t>Colossians 1:10-14</a:t>
            </a:r>
          </a:p>
        </p:txBody>
      </p:sp>
      <p:sp>
        <p:nvSpPr>
          <p:cNvPr id="6" name="Title 1"/>
          <p:cNvSpPr txBox="1">
            <a:spLocks/>
          </p:cNvSpPr>
          <p:nvPr/>
        </p:nvSpPr>
        <p:spPr>
          <a:xfrm>
            <a:off x="1697014" y="1882619"/>
            <a:ext cx="7814663" cy="1385236"/>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a:solidFill>
                  <a:schemeClr val="tx1"/>
                </a:solidFill>
              </a:rPr>
              <a:t>A </a:t>
            </a:r>
            <a:r>
              <a:rPr lang="en-US" u="sng" cap="none" dirty="0">
                <a:solidFill>
                  <a:schemeClr val="tx1"/>
                </a:solidFill>
              </a:rPr>
              <a:t>Persevering Life</a:t>
            </a:r>
            <a:endParaRPr lang="en-US" u="sng" cap="none" dirty="0">
              <a:solidFill>
                <a:schemeClr val="tx1"/>
              </a:solidFill>
            </a:endParaRPr>
          </a:p>
        </p:txBody>
      </p:sp>
    </p:spTree>
    <p:extLst>
      <p:ext uri="{BB962C8B-B14F-4D97-AF65-F5344CB8AC3E}">
        <p14:creationId xmlns:p14="http://schemas.microsoft.com/office/powerpoint/2010/main" val="281187096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TM10001103[[fn=Headlines]]</Template>
  <TotalTime>255</TotalTime>
  <Words>263</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Gill Sans MT</vt:lpstr>
      <vt:lpstr>Wingdings 2</vt:lpstr>
      <vt:lpstr>Dividend</vt:lpstr>
      <vt:lpstr>PowerPoint Presentation</vt:lpstr>
      <vt:lpstr>Praying for Others</vt:lpstr>
      <vt:lpstr>PowerPoint Presentation</vt:lpstr>
      <vt:lpstr>PowerPoint Presentation</vt:lpstr>
      <vt:lpstr>Pray for People God Prompts You to Pray for and for People Who Request Prayer</vt:lpstr>
      <vt:lpstr>Pray these People Would Have the Knowledge of God’s Will and Know How to Apply it to Every Circumstance</vt:lpstr>
      <vt:lpstr>A Life that Pleases God is </vt:lpstr>
      <vt:lpstr>A Life that Pleases God is </vt:lpstr>
      <vt:lpstr>A Life that Pleases God is </vt:lpstr>
      <vt:lpstr>A Life that Pleases God is </vt:lpstr>
      <vt:lpstr>Praying for Others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like a child of god</dc:title>
  <dc:creator>Greg Burlile</dc:creator>
  <cp:lastModifiedBy>Greg Burlile</cp:lastModifiedBy>
  <cp:revision>35</cp:revision>
  <cp:lastPrinted>2016-01-31T14:39:49Z</cp:lastPrinted>
  <dcterms:created xsi:type="dcterms:W3CDTF">2016-01-31T13:28:20Z</dcterms:created>
  <dcterms:modified xsi:type="dcterms:W3CDTF">2016-09-25T13:20:28Z</dcterms:modified>
</cp:coreProperties>
</file>