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375" r:id="rId2"/>
    <p:sldId id="374" r:id="rId3"/>
    <p:sldId id="256" r:id="rId4"/>
    <p:sldId id="368" r:id="rId5"/>
    <p:sldId id="373" r:id="rId6"/>
    <p:sldId id="372" r:id="rId7"/>
    <p:sldId id="37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2" y="1045029"/>
            <a:ext cx="4491842" cy="5812971"/>
          </a:xfrm>
          <a:prstGeom prst="rect">
            <a:avLst/>
          </a:prstGeom>
        </p:spPr>
      </p:pic>
      <p:pic>
        <p:nvPicPr>
          <p:cNvPr id="10" name="Picture 2" descr="9781433554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56" y="1045029"/>
            <a:ext cx="4336415" cy="5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691" y="90922"/>
            <a:ext cx="3526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Pray for Sign Permit to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Be Approved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4182" y="90922"/>
            <a:ext cx="4238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Invite Your Friends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Next Sunday, 9/25 @ 6:30p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goodbook.com/common/productfiles/fy1sam_hb-Download%20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183509">
            <a:off x="-5065711" y="2116953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31043">
            <a:off x="-3198476" y="1362985"/>
            <a:ext cx="1013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 Samuel</a:t>
            </a:r>
          </a:p>
        </p:txBody>
      </p:sp>
      <p:sp>
        <p:nvSpPr>
          <p:cNvPr id="8" name="Rectangle 7"/>
          <p:cNvSpPr/>
          <p:nvPr/>
        </p:nvSpPr>
        <p:spPr>
          <a:xfrm rot="19183509">
            <a:off x="3391824" y="4130958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31043">
            <a:off x="4422115" y="4024412"/>
            <a:ext cx="1013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4:1-22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183509">
            <a:off x="-4410190" y="1838976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31043">
            <a:off x="-2967794" y="1614573"/>
            <a:ext cx="1013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Taking God Seriously</a:t>
            </a:r>
            <a:endParaRPr lang="en-US" sz="7200" b="1" dirty="0">
              <a:solidFill>
                <a:srgbClr val="90212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378" y="2685697"/>
            <a:ext cx="6122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When I Live Like 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I’m Here for God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and He’s 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Not Here for 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8261" y="1282692"/>
            <a:ext cx="729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I’m Taking God Seriously </a:t>
            </a:r>
          </a:p>
        </p:txBody>
      </p:sp>
    </p:spTree>
    <p:extLst>
      <p:ext uri="{BB962C8B-B14F-4D97-AF65-F5344CB8AC3E}">
        <p14:creationId xmlns:p14="http://schemas.microsoft.com/office/powerpoint/2010/main" val="420471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183509">
            <a:off x="-4410190" y="1838976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31043">
            <a:off x="-2967794" y="1614573"/>
            <a:ext cx="1013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Taking God Seriously</a:t>
            </a:r>
            <a:endParaRPr lang="en-US" sz="7200" b="1" dirty="0">
              <a:solidFill>
                <a:srgbClr val="90212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378" y="2685697"/>
            <a:ext cx="6122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When I Take 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His Word Seriously</a:t>
            </a:r>
            <a:endParaRPr lang="en-US" sz="48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261" y="1282692"/>
            <a:ext cx="729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I’m Taking God Seriously </a:t>
            </a:r>
          </a:p>
        </p:txBody>
      </p:sp>
    </p:spTree>
    <p:extLst>
      <p:ext uri="{BB962C8B-B14F-4D97-AF65-F5344CB8AC3E}">
        <p14:creationId xmlns:p14="http://schemas.microsoft.com/office/powerpoint/2010/main" val="195482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183509">
            <a:off x="-4410190" y="1838976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31043">
            <a:off x="-2967794" y="1614573"/>
            <a:ext cx="1013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Taking God Seriously</a:t>
            </a:r>
            <a:endParaRPr lang="en-US" sz="7200" b="1" dirty="0">
              <a:solidFill>
                <a:srgbClr val="90212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378" y="2685697"/>
            <a:ext cx="6122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When I Don’t Take</a:t>
            </a:r>
          </a:p>
          <a:p>
            <a:r>
              <a:rPr lang="en-US" sz="48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His Discipline Lightly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8261" y="1282692"/>
            <a:ext cx="729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I’m Taking God Seriously </a:t>
            </a:r>
          </a:p>
        </p:txBody>
      </p:sp>
    </p:spTree>
    <p:extLst>
      <p:ext uri="{BB962C8B-B14F-4D97-AF65-F5344CB8AC3E}">
        <p14:creationId xmlns:p14="http://schemas.microsoft.com/office/powerpoint/2010/main" val="412681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goodbook.com/common/productfiles/fy1sam_hb-Download%20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183509">
            <a:off x="-5065711" y="2116953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31043">
            <a:off x="-3198476" y="1362985"/>
            <a:ext cx="1013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 Samuel</a:t>
            </a:r>
          </a:p>
        </p:txBody>
      </p:sp>
      <p:sp>
        <p:nvSpPr>
          <p:cNvPr id="8" name="Rectangle 7"/>
          <p:cNvSpPr/>
          <p:nvPr/>
        </p:nvSpPr>
        <p:spPr>
          <a:xfrm rot="19183509">
            <a:off x="3391824" y="4130958"/>
            <a:ext cx="12192001" cy="1223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31043">
            <a:off x="4422115" y="4024412"/>
            <a:ext cx="1013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0212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4:1-22</a:t>
            </a:r>
          </a:p>
        </p:txBody>
      </p:sp>
    </p:spTree>
    <p:extLst>
      <p:ext uri="{BB962C8B-B14F-4D97-AF65-F5344CB8AC3E}">
        <p14:creationId xmlns:p14="http://schemas.microsoft.com/office/powerpoint/2010/main" val="417915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70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249</cp:revision>
  <cp:lastPrinted>2016-09-04T13:26:47Z</cp:lastPrinted>
  <dcterms:created xsi:type="dcterms:W3CDTF">2016-02-28T13:11:20Z</dcterms:created>
  <dcterms:modified xsi:type="dcterms:W3CDTF">2016-09-18T13:29:04Z</dcterms:modified>
</cp:coreProperties>
</file>