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356" r:id="rId3"/>
    <p:sldId id="362" r:id="rId4"/>
    <p:sldId id="363" r:id="rId5"/>
    <p:sldId id="364" r:id="rId6"/>
    <p:sldId id="36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7FF"/>
    <a:srgbClr val="902121"/>
    <a:srgbClr val="6D1919"/>
    <a:srgbClr val="77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5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55DB4-2825-42B9-86FF-67526D022356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37C5C-22B0-4F85-9CC3-F8A00006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4417-2E97-4C59-9D31-8F60F91C086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3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thegoodbook.com/common/productfiles/fy1sam_hb-Download%20wor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9183509">
            <a:off x="-5065711" y="2116953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198476" y="1362985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</a:t>
            </a:r>
          </a:p>
        </p:txBody>
      </p:sp>
      <p:sp>
        <p:nvSpPr>
          <p:cNvPr id="8" name="Rectangle 7"/>
          <p:cNvSpPr/>
          <p:nvPr/>
        </p:nvSpPr>
        <p:spPr>
          <a:xfrm rot="19183509">
            <a:off x="3391824" y="4130958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131043">
            <a:off x="4422115" y="4024412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1:1 – 2:10</a:t>
            </a:r>
          </a:p>
        </p:txBody>
      </p:sp>
    </p:spTree>
    <p:extLst>
      <p:ext uri="{BB962C8B-B14F-4D97-AF65-F5344CB8AC3E}">
        <p14:creationId xmlns:p14="http://schemas.microsoft.com/office/powerpoint/2010/main" val="92767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316432" y="1838976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449197" y="1300450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From Hopeless…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6656" y="1157995"/>
            <a:ext cx="8605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God Uses </a:t>
            </a:r>
            <a:r>
              <a:rPr lang="en-US" sz="66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“Nobodies”</a:t>
            </a:r>
          </a:p>
        </p:txBody>
      </p:sp>
      <p:pic>
        <p:nvPicPr>
          <p:cNvPr id="1028" name="Picture 4" descr="Image result for edward kimble billy grah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256" y="2513009"/>
            <a:ext cx="5138949" cy="385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 rot="19183509">
            <a:off x="4413173" y="5124614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9131043">
            <a:off x="8259084" y="5082041"/>
            <a:ext cx="49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…to Hopeful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6656" y="2216997"/>
            <a:ext cx="860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 1:1-3</a:t>
            </a:r>
            <a:endParaRPr lang="en-US" sz="48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933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316432" y="1838976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449197" y="1300450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From Hopeless…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03687" y="1950263"/>
            <a:ext cx="8605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When God is Your </a:t>
            </a:r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Only Hope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, You Have </a:t>
            </a:r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Every Hope</a:t>
            </a:r>
          </a:p>
        </p:txBody>
      </p:sp>
      <p:sp>
        <p:nvSpPr>
          <p:cNvPr id="10" name="Rectangle 9"/>
          <p:cNvSpPr/>
          <p:nvPr/>
        </p:nvSpPr>
        <p:spPr>
          <a:xfrm rot="19183509">
            <a:off x="4413173" y="5124614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9131043">
            <a:off x="8259084" y="5082041"/>
            <a:ext cx="49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…to Hopeful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8388" y="3860281"/>
            <a:ext cx="860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 1:4-20</a:t>
            </a:r>
            <a:endParaRPr lang="en-US" sz="48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013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316432" y="1838976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449197" y="1300450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From Hopeless…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03687" y="1950263"/>
            <a:ext cx="86050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Put Your Hope in the God Who </a:t>
            </a:r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Gives Good Gifts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,</a:t>
            </a:r>
          </a:p>
          <a:p>
            <a:pPr algn="r"/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NOT in the </a:t>
            </a:r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Gifts He Gives</a:t>
            </a:r>
          </a:p>
        </p:txBody>
      </p:sp>
      <p:sp>
        <p:nvSpPr>
          <p:cNvPr id="10" name="Rectangle 9"/>
          <p:cNvSpPr/>
          <p:nvPr/>
        </p:nvSpPr>
        <p:spPr>
          <a:xfrm rot="19183509">
            <a:off x="4413173" y="5124614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9131043">
            <a:off x="8259084" y="5082041"/>
            <a:ext cx="49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…to Hopeful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2259" y="4836614"/>
            <a:ext cx="860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 1:21-28</a:t>
            </a:r>
            <a:endParaRPr lang="en-US" sz="48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176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316432" y="1838976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449197" y="1300450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From Hopeless…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6512" y="1582202"/>
            <a:ext cx="86050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God Delights in Defending and Saving the </a:t>
            </a:r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Hopeless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</a:p>
          <a:p>
            <a:pPr algn="r"/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It’s Who He Is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r"/>
            <a:endParaRPr lang="en-US" sz="54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19183509">
            <a:off x="4413173" y="5124614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9131043">
            <a:off x="8259084" y="5082041"/>
            <a:ext cx="49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…to Hopeful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52503" y="4496178"/>
            <a:ext cx="8605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 1:4-20</a:t>
            </a:r>
            <a:endParaRPr lang="en-US" sz="48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182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thegoodbook.com/common/productfiles/fy1sam_hb-Download%20wor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9183509">
            <a:off x="-5065711" y="2116953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198476" y="1362985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</a:t>
            </a:r>
          </a:p>
        </p:txBody>
      </p:sp>
      <p:sp>
        <p:nvSpPr>
          <p:cNvPr id="8" name="Rectangle 7"/>
          <p:cNvSpPr/>
          <p:nvPr/>
        </p:nvSpPr>
        <p:spPr>
          <a:xfrm rot="19183509">
            <a:off x="3391824" y="4130958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131043">
            <a:off x="4422115" y="4024412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1:1 – 2:10</a:t>
            </a:r>
          </a:p>
        </p:txBody>
      </p:sp>
    </p:spTree>
    <p:extLst>
      <p:ext uri="{BB962C8B-B14F-4D97-AF65-F5344CB8AC3E}">
        <p14:creationId xmlns:p14="http://schemas.microsoft.com/office/powerpoint/2010/main" val="323564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2598</TotalTime>
  <Words>92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Burlile</dc:creator>
  <cp:lastModifiedBy>Greg Burlile</cp:lastModifiedBy>
  <cp:revision>208</cp:revision>
  <cp:lastPrinted>2016-08-28T13:35:39Z</cp:lastPrinted>
  <dcterms:created xsi:type="dcterms:W3CDTF">2016-02-28T13:11:20Z</dcterms:created>
  <dcterms:modified xsi:type="dcterms:W3CDTF">2016-08-28T13:35:40Z</dcterms:modified>
</cp:coreProperties>
</file>