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330" r:id="rId3"/>
    <p:sldId id="346" r:id="rId4"/>
    <p:sldId id="347" r:id="rId5"/>
    <p:sldId id="345" r:id="rId6"/>
    <p:sldId id="352" r:id="rId7"/>
    <p:sldId id="354" r:id="rId8"/>
    <p:sldId id="349" r:id="rId9"/>
    <p:sldId id="350" r:id="rId10"/>
    <p:sldId id="353" r:id="rId11"/>
    <p:sldId id="351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22321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625136"/>
            <a:ext cx="10131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Standing Firm in Your Faith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4195" y="1370130"/>
            <a:ext cx="8736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* Know that God has an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Abundance of </a:t>
            </a:r>
            <a:r>
              <a:rPr lang="en-US" sz="4400" u="sng" dirty="0">
                <a:solidFill>
                  <a:srgbClr val="FFFF00"/>
                </a:solidFill>
              </a:rPr>
              <a:t>Enduring and Restoring Grace</a:t>
            </a:r>
            <a:r>
              <a:rPr lang="en-US" sz="4400" dirty="0">
                <a:solidFill>
                  <a:srgbClr val="FFFF00"/>
                </a:solidFill>
              </a:rPr>
              <a:t> for You</a:t>
            </a:r>
            <a:endParaRPr lang="en-US" sz="4400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2104" y="3785489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5:10-11</a:t>
            </a:r>
          </a:p>
        </p:txBody>
      </p:sp>
    </p:spTree>
    <p:extLst>
      <p:ext uri="{BB962C8B-B14F-4D97-AF65-F5344CB8AC3E}">
        <p14:creationId xmlns:p14="http://schemas.microsoft.com/office/powerpoint/2010/main" val="323270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22321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625136"/>
            <a:ext cx="10131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Standing Firm in Your Faith</a:t>
            </a:r>
          </a:p>
        </p:txBody>
      </p:sp>
    </p:spTree>
    <p:extLst>
      <p:ext uri="{BB962C8B-B14F-4D97-AF65-F5344CB8AC3E}">
        <p14:creationId xmlns:p14="http://schemas.microsoft.com/office/powerpoint/2010/main" val="186621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385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5:6-14 ESV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Humble yourselves, therefore, under the mighty hand of God so that at the proper time he may exalt you,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7</a:t>
            </a:r>
            <a:r>
              <a:rPr lang="en-US" sz="3200" dirty="0">
                <a:solidFill>
                  <a:schemeClr val="bg1"/>
                </a:solidFill>
              </a:rPr>
              <a:t> casting all your anxieties on him, because he cares for you.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8</a:t>
            </a:r>
            <a:r>
              <a:rPr lang="en-US" sz="3200" dirty="0">
                <a:solidFill>
                  <a:schemeClr val="bg1"/>
                </a:solidFill>
              </a:rPr>
              <a:t> Be sober-minded; be watchful. Your adversary the devil prowls around like a roaring lion, seeking someone to devour. </a:t>
            </a:r>
          </a:p>
        </p:txBody>
      </p:sp>
    </p:spTree>
    <p:extLst>
      <p:ext uri="{BB962C8B-B14F-4D97-AF65-F5344CB8AC3E}">
        <p14:creationId xmlns:p14="http://schemas.microsoft.com/office/powerpoint/2010/main" val="28076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385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5:6-14 ESV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9</a:t>
            </a:r>
            <a:r>
              <a:rPr lang="en-US" sz="3200" dirty="0">
                <a:solidFill>
                  <a:schemeClr val="bg1"/>
                </a:solidFill>
              </a:rPr>
              <a:t> Resist him, firm in your faith, knowing that the same kinds of suffering are being experienced by your brotherhood throughout the world.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10</a:t>
            </a:r>
            <a:r>
              <a:rPr lang="en-US" sz="3200" dirty="0">
                <a:solidFill>
                  <a:schemeClr val="bg1"/>
                </a:solidFill>
              </a:rPr>
              <a:t> And after you have suffered a little while, the God of all grace, who has called you to his eternal glory in Christ, will himself restore, confirm, strengthen, and establish you.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To him be the dominion forever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102228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385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5:6-14 ESV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By Silvanus, a faithful brother as I regard him, I have written briefly to you, exhorting and declaring that this is the true grace of God. Stand firm in it.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13</a:t>
            </a:r>
            <a:r>
              <a:rPr lang="en-US" sz="3200" dirty="0">
                <a:solidFill>
                  <a:schemeClr val="bg1"/>
                </a:solidFill>
              </a:rPr>
              <a:t> She who is at Babylon, who is likewise chosen, sends you greetings, and so does Mark, my son.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Greet one another with the kiss of love. Peace to all of you who are in Christ.</a:t>
            </a:r>
          </a:p>
        </p:txBody>
      </p:sp>
    </p:spTree>
    <p:extLst>
      <p:ext uri="{BB962C8B-B14F-4D97-AF65-F5344CB8AC3E}">
        <p14:creationId xmlns:p14="http://schemas.microsoft.com/office/powerpoint/2010/main" val="42708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4195" y="1370130"/>
            <a:ext cx="8736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* </a:t>
            </a:r>
            <a:r>
              <a:rPr lang="en-US" sz="4400" u="sng" dirty="0">
                <a:solidFill>
                  <a:srgbClr val="FFFF00"/>
                </a:solidFill>
              </a:rPr>
              <a:t>Cast Your Cares </a:t>
            </a:r>
            <a:r>
              <a:rPr lang="en-US" sz="4400" dirty="0">
                <a:solidFill>
                  <a:srgbClr val="FFFF00"/>
                </a:solidFill>
              </a:rPr>
              <a:t>on God Knowing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He Cares for You</a:t>
            </a:r>
            <a:endParaRPr lang="en-US" sz="4400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3796" y="3349390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5:6-7</a:t>
            </a:r>
          </a:p>
        </p:txBody>
      </p:sp>
    </p:spTree>
    <p:extLst>
      <p:ext uri="{BB962C8B-B14F-4D97-AF65-F5344CB8AC3E}">
        <p14:creationId xmlns:p14="http://schemas.microsoft.com/office/powerpoint/2010/main" val="233047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4195" y="1370130"/>
            <a:ext cx="8736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* </a:t>
            </a:r>
            <a:r>
              <a:rPr lang="en-US" sz="4400" u="sng" dirty="0">
                <a:solidFill>
                  <a:srgbClr val="FFFF00"/>
                </a:solidFill>
              </a:rPr>
              <a:t>Know and Resist </a:t>
            </a:r>
            <a:r>
              <a:rPr lang="en-US" sz="4400" dirty="0">
                <a:solidFill>
                  <a:srgbClr val="FFFF00"/>
                </a:solidFill>
              </a:rPr>
              <a:t>Your Adversary</a:t>
            </a:r>
            <a:endParaRPr lang="en-US" sz="4400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3796" y="3349390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5:8-9</a:t>
            </a:r>
          </a:p>
        </p:txBody>
      </p:sp>
    </p:spTree>
    <p:extLst>
      <p:ext uri="{BB962C8B-B14F-4D97-AF65-F5344CB8AC3E}">
        <p14:creationId xmlns:p14="http://schemas.microsoft.com/office/powerpoint/2010/main" val="126649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4.deviantart.net/c5fe/i/2007/270/c/1/24_ctu_logo_by_scanner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28" y="522849"/>
            <a:ext cx="71151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6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3189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Know Your Enemy: The Devil Prowls</a:t>
            </a:r>
            <a:endParaRPr lang="en-US" sz="6000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faithsmessenger.com/wp-content/uploads/2014/06/stalkingl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5" t="2024" r="4621" b="42912"/>
          <a:stretch/>
        </p:blipFill>
        <p:spPr bwMode="auto">
          <a:xfrm>
            <a:off x="2630656" y="1530446"/>
            <a:ext cx="7357404" cy="32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1340" y="4943324"/>
            <a:ext cx="8736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Be Aware of His Tactics</a:t>
            </a:r>
            <a:endParaRPr lang="en-US" sz="60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4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3189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Know Your Enemy: The Devil Roars</a:t>
            </a:r>
            <a:endParaRPr lang="en-US" sz="6000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1340" y="4943324"/>
            <a:ext cx="8736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Don’t Let Fear Control You</a:t>
            </a:r>
            <a:endParaRPr lang="en-US" sz="6000" u="sng" dirty="0">
              <a:solidFill>
                <a:srgbClr val="FFFF00"/>
              </a:solidFill>
            </a:endParaRPr>
          </a:p>
        </p:txBody>
      </p:sp>
      <p:pic>
        <p:nvPicPr>
          <p:cNvPr id="2" name="Picture 2" descr="https://s-media-cache-ak0.pinimg.com/originals/98/36/f7/9836f7a678dcee8ae40a3285f13d5a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43" y="1358852"/>
            <a:ext cx="5468229" cy="36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6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303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andrea</cp:lastModifiedBy>
  <cp:revision>172</cp:revision>
  <cp:lastPrinted>2016-07-24T13:07:12Z</cp:lastPrinted>
  <dcterms:created xsi:type="dcterms:W3CDTF">2016-02-28T13:11:20Z</dcterms:created>
  <dcterms:modified xsi:type="dcterms:W3CDTF">2016-08-16T18:55:59Z</dcterms:modified>
</cp:coreProperties>
</file>