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5" r:id="rId18"/>
    <p:sldId id="276" r:id="rId19"/>
    <p:sldId id="271" r:id="rId20"/>
    <p:sldId id="272" r:id="rId21"/>
    <p:sldId id="273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7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7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7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0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7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8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4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2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4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72C05-8E6E-45D4-9BD2-D86B8E9A4BF3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1F4A4-59A1-4797-99AB-CD077DD11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35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2082483"/>
            <a:ext cx="5364480" cy="107219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LifeTraining</a:t>
            </a:r>
            <a:r>
              <a:rPr lang="en-US" dirty="0"/>
              <a:t> 2016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9880" y="3154680"/>
            <a:ext cx="4251960" cy="436562"/>
          </a:xfrm>
        </p:spPr>
        <p:txBody>
          <a:bodyPr/>
          <a:lstStyle/>
          <a:p>
            <a:r>
              <a:rPr lang="en-US" dirty="0"/>
              <a:t>Pictures by Luke Miller</a:t>
            </a:r>
          </a:p>
        </p:txBody>
      </p:sp>
      <p:pic>
        <p:nvPicPr>
          <p:cNvPr id="3074" name="Picture 2" descr="https://scontent.fdtw1-1.fna.fbcdn.net/v/t1.0-9/10422270_1060122390730934_3816662803385495882_n.jpg?oh=289a4bd6702dfea29c936bd5aa8637e3&amp;oe=582C0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" y="774541"/>
            <a:ext cx="5398135" cy="53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302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8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1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dtw1-1.fna.fbcdn.net/v/t1.0-9/13599922_1143015005775005_217400113957336964_n.jpg?oh=c09e2bbf8bd421c032e421ad0fc6381c&amp;oe=582FC7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" y="0"/>
            <a:ext cx="121246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87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1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1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.fdtw1-1.fna.fbcdn.net/v/t1.0-9/13692734_10207480083469244_1992926689122924674_n.jpg?oh=16657d9233f779296396291d7b570770&amp;oe=58128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8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.fdtw1-1.fna.fbcdn.net/v/t1.0-9/10364126_10202802626535744_2607173161058745352_n.jpg?oh=9acff267bfa247abb0119498bc96965c&amp;oe=5816D8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311640" y="1610043"/>
            <a:ext cx="2499360" cy="10721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LT 2014</a:t>
            </a:r>
          </a:p>
          <a:p>
            <a:pPr algn="ctr"/>
            <a:r>
              <a:rPr lang="en-US" sz="3600" b="1" dirty="0"/>
              <a:t>Throwback!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357360" y="3088323"/>
            <a:ext cx="2499360" cy="10721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Some of the cooks</a:t>
            </a:r>
          </a:p>
        </p:txBody>
      </p:sp>
    </p:spTree>
    <p:extLst>
      <p:ext uri="{BB962C8B-B14F-4D97-AF65-F5344CB8AC3E}">
        <p14:creationId xmlns:p14="http://schemas.microsoft.com/office/powerpoint/2010/main" val="158624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1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2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dtw1-1.fna.fbcdn.net/v/t1.0-9/13782263_1147668175309688_9104033457587524246_n.jpg?oh=8e3e27be85573ef20cb81500ab5660e7&amp;oe=58302E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79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1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9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2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0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9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6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4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</Words>
  <Application>Microsoft Office PowerPoint</Application>
  <PresentationFormat>Widescreen</PresentationFormat>
  <Paragraphs>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LifeTraining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LifeTraining 2016</dc:title>
  <dc:creator>Greg Burlile</dc:creator>
  <cp:lastModifiedBy>Greg Burlile</cp:lastModifiedBy>
  <cp:revision>8</cp:revision>
  <dcterms:created xsi:type="dcterms:W3CDTF">2016-07-31T12:23:54Z</dcterms:created>
  <dcterms:modified xsi:type="dcterms:W3CDTF">2016-07-31T12:40:57Z</dcterms:modified>
</cp:coreProperties>
</file>