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6"/>
  </p:handoutMasterIdLst>
  <p:sldIdLst>
    <p:sldId id="256" r:id="rId2"/>
    <p:sldId id="328" r:id="rId3"/>
    <p:sldId id="329" r:id="rId4"/>
    <p:sldId id="330" r:id="rId5"/>
    <p:sldId id="334" r:id="rId6"/>
    <p:sldId id="333" r:id="rId7"/>
    <p:sldId id="335" r:id="rId8"/>
    <p:sldId id="336" r:id="rId9"/>
    <p:sldId id="331" r:id="rId10"/>
    <p:sldId id="332" r:id="rId11"/>
    <p:sldId id="337" r:id="rId12"/>
    <p:sldId id="338" r:id="rId13"/>
    <p:sldId id="339" r:id="rId14"/>
    <p:sldId id="340" r:id="rId15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63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7/24/2016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894551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Responding to Suffering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lh3.googleusercontent.com/-ijfZaa1lF08/TX6uVLowoGI/AAAAAAAAAtY/JrSS44D4Jg0/refiners+f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122" y="1565737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5737" y="1391564"/>
            <a:ext cx="5913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Purpose of These Fiery Trials (suffering) is to </a:t>
            </a:r>
            <a:r>
              <a:rPr lang="en-US" sz="4400" u="sng" dirty="0">
                <a:solidFill>
                  <a:srgbClr val="FFFF00"/>
                </a:solidFill>
              </a:rPr>
              <a:t>Test and Refine Us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25737" y="4368171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4:12, 17-18</a:t>
            </a:r>
          </a:p>
        </p:txBody>
      </p:sp>
    </p:spTree>
    <p:extLst>
      <p:ext uri="{BB962C8B-B14F-4D97-AF65-F5344CB8AC3E}">
        <p14:creationId xmlns:p14="http://schemas.microsoft.com/office/powerpoint/2010/main" val="22604089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974080" y="1260936"/>
            <a:ext cx="5913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Rather than being Surprised by the Suffering, We Should </a:t>
            </a:r>
            <a:r>
              <a:rPr lang="en-US" sz="4400" u="sng" dirty="0">
                <a:solidFill>
                  <a:srgbClr val="FFFF00"/>
                </a:solidFill>
              </a:rPr>
              <a:t>Rejoice Instead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974080" y="5053698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4:13-14</a:t>
            </a:r>
          </a:p>
        </p:txBody>
      </p:sp>
      <p:pic>
        <p:nvPicPr>
          <p:cNvPr id="7170" name="Picture 2" descr="http://gcfmn.org/%7Egcfmn/cms-assets/images/711847.rejoice-in-sufferi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256" y="1260936"/>
            <a:ext cx="4085499" cy="4085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23852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726" y="1631759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Keep Your Suffering </a:t>
            </a:r>
            <a:r>
              <a:rPr lang="en-US" sz="4400" u="sng" dirty="0">
                <a:solidFill>
                  <a:srgbClr val="FFFF00"/>
                </a:solidFill>
              </a:rPr>
              <a:t>Pure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07726" y="4576994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4:15-16</a:t>
            </a:r>
          </a:p>
        </p:txBody>
      </p:sp>
      <p:pic>
        <p:nvPicPr>
          <p:cNvPr id="8194" name="Picture 2" descr="http://images2.fanpop.com/images/photos/6800000/Broken-heart-broken-hearts-6853604-947-8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582" y="1631759"/>
            <a:ext cx="4033248" cy="371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9867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207726" y="1304479"/>
            <a:ext cx="5913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Rest in God’s </a:t>
            </a:r>
            <a:r>
              <a:rPr lang="en-US" sz="4400" u="sng" dirty="0">
                <a:solidFill>
                  <a:srgbClr val="FFFF00"/>
                </a:solidFill>
              </a:rPr>
              <a:t>Sovereign Control</a:t>
            </a:r>
            <a:r>
              <a:rPr lang="en-US" sz="4400" dirty="0">
                <a:solidFill>
                  <a:srgbClr val="FFFF00"/>
                </a:solidFill>
              </a:rPr>
              <a:t> as You Continue to </a:t>
            </a:r>
            <a:r>
              <a:rPr lang="en-US" sz="4400" u="sng" dirty="0">
                <a:solidFill>
                  <a:srgbClr val="FFFF00"/>
                </a:solidFill>
              </a:rPr>
              <a:t>Live for Jesus </a:t>
            </a:r>
            <a:r>
              <a:rPr lang="en-US" sz="4400" dirty="0">
                <a:solidFill>
                  <a:srgbClr val="FFFF00"/>
                </a:solidFill>
              </a:rPr>
              <a:t>in the Midst of the Suffering</a:t>
            </a:r>
            <a:endParaRPr lang="en-US" sz="4400" u="sng" dirty="0">
              <a:solidFill>
                <a:srgbClr val="FFFF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07726" y="4576994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4:19</a:t>
            </a:r>
          </a:p>
        </p:txBody>
      </p:sp>
      <p:pic>
        <p:nvPicPr>
          <p:cNvPr id="9218" name="Picture 2" descr="https://whenmercyfoundme.files.wordpress.com/2014/09/sovereig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04" y="1304479"/>
            <a:ext cx="4041956" cy="4041956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88252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2418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2603197"/>
            <a:ext cx="12192001" cy="1617785"/>
          </a:xfrm>
          <a:prstGeom prst="rect">
            <a:avLst/>
          </a:prstGeom>
          <a:solidFill>
            <a:schemeClr val="tx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030291" y="2894551"/>
            <a:ext cx="1013141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FFFF00"/>
                </a:solidFill>
              </a:rPr>
              <a:t>Responding to Suffering</a:t>
            </a:r>
          </a:p>
        </p:txBody>
      </p:sp>
    </p:spTree>
    <p:extLst>
      <p:ext uri="{BB962C8B-B14F-4D97-AF65-F5344CB8AC3E}">
        <p14:creationId xmlns:p14="http://schemas.microsoft.com/office/powerpoint/2010/main" val="25494339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4:12-19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403187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12</a:t>
            </a:r>
            <a:r>
              <a:rPr lang="en-US" sz="3200" dirty="0">
                <a:solidFill>
                  <a:schemeClr val="bg1"/>
                </a:solidFill>
              </a:rPr>
              <a:t> Beloved, do not be surprised at the fiery trial when it comes upon you to test you, as though something strange were happening to you.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13</a:t>
            </a:r>
            <a:r>
              <a:rPr lang="en-US" sz="3200" dirty="0">
                <a:solidFill>
                  <a:schemeClr val="bg1"/>
                </a:solidFill>
              </a:rPr>
              <a:t> But rejoice insofar as you share Christ's sufferings, that you may also rejoice and be glad when his glory is revealed.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14</a:t>
            </a:r>
            <a:r>
              <a:rPr lang="en-US" sz="3200" dirty="0">
                <a:solidFill>
                  <a:schemeClr val="bg1"/>
                </a:solidFill>
              </a:rPr>
              <a:t> If you are insulted for the name of Christ, you are blessed, because the Spirit of glory and of God rests upon you. </a:t>
            </a:r>
          </a:p>
        </p:txBody>
      </p:sp>
    </p:spTree>
    <p:extLst>
      <p:ext uri="{BB962C8B-B14F-4D97-AF65-F5344CB8AC3E}">
        <p14:creationId xmlns:p14="http://schemas.microsoft.com/office/powerpoint/2010/main" val="3654487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4:12-19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35394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15</a:t>
            </a:r>
            <a:r>
              <a:rPr lang="en-US" sz="3200" dirty="0">
                <a:solidFill>
                  <a:schemeClr val="bg1"/>
                </a:solidFill>
              </a:rPr>
              <a:t> But let none of you suffer as a murderer or a thief or an evildoer or as a meddler.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16</a:t>
            </a:r>
            <a:r>
              <a:rPr lang="en-US" sz="3200" dirty="0">
                <a:solidFill>
                  <a:schemeClr val="bg1"/>
                </a:solidFill>
              </a:rPr>
              <a:t> Yet if anyone suffers as a Christian, let him not be ashamed, but let him glorify God in that name. 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17</a:t>
            </a:r>
            <a:r>
              <a:rPr lang="en-US" sz="3200" dirty="0">
                <a:solidFill>
                  <a:schemeClr val="bg1"/>
                </a:solidFill>
              </a:rPr>
              <a:t> For it is time for judgment to begin at the household of God; and if it begins with us, what will be the outcome for those who do not obey the gospel of God? </a:t>
            </a:r>
          </a:p>
        </p:txBody>
      </p:sp>
    </p:spTree>
    <p:extLst>
      <p:ext uri="{BB962C8B-B14F-4D97-AF65-F5344CB8AC3E}">
        <p14:creationId xmlns:p14="http://schemas.microsoft.com/office/powerpoint/2010/main" val="2757895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2541" y="196947"/>
            <a:ext cx="46705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1 Peter 4:12-19 ESV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45587" y="1223888"/>
            <a:ext cx="10213145" cy="206210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FF00"/>
                </a:solidFill>
              </a:rPr>
              <a:t>18</a:t>
            </a:r>
            <a:r>
              <a:rPr lang="en-US" sz="3200" dirty="0">
                <a:solidFill>
                  <a:schemeClr val="bg1"/>
                </a:solidFill>
              </a:rPr>
              <a:t> And “If the righteous is scarcely saved,</a:t>
            </a:r>
          </a:p>
          <a:p>
            <a:r>
              <a:rPr lang="en-US" sz="3200" dirty="0">
                <a:solidFill>
                  <a:schemeClr val="bg1"/>
                </a:solidFill>
              </a:rPr>
              <a:t>    what will become of the ungodly and the sinner?”</a:t>
            </a:r>
          </a:p>
          <a:p>
            <a:r>
              <a:rPr lang="en-US" sz="3200" dirty="0">
                <a:solidFill>
                  <a:srgbClr val="FFFF00"/>
                </a:solidFill>
              </a:rPr>
              <a:t>19</a:t>
            </a:r>
            <a:r>
              <a:rPr lang="en-US" sz="3200" dirty="0">
                <a:solidFill>
                  <a:schemeClr val="bg1"/>
                </a:solidFill>
              </a:rPr>
              <a:t> Therefore let those who suffer according to God's will entrust their souls to a faithful Creator while doing good.</a:t>
            </a:r>
          </a:p>
        </p:txBody>
      </p:sp>
    </p:spTree>
    <p:extLst>
      <p:ext uri="{BB962C8B-B14F-4D97-AF65-F5344CB8AC3E}">
        <p14:creationId xmlns:p14="http://schemas.microsoft.com/office/powerpoint/2010/main" val="280768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82491" y="3314616"/>
            <a:ext cx="591312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Some of our suffering comes from living in a fallen world</a:t>
            </a:r>
          </a:p>
        </p:txBody>
      </p:sp>
      <p:pic>
        <p:nvPicPr>
          <p:cNvPr id="4100" name="Picture 4" descr="sufferi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5" y="443856"/>
            <a:ext cx="6837405" cy="2170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www.legacydad.com/wp-content/uploads/2014/02/FaithNOT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086" y="3009605"/>
            <a:ext cx="4232365" cy="317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5777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808617" y="1198555"/>
            <a:ext cx="59131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Some of our suffering comes from our own foolish decisions and sinful choices we make or others make</a:t>
            </a:r>
          </a:p>
        </p:txBody>
      </p:sp>
      <p:pic>
        <p:nvPicPr>
          <p:cNvPr id="3074" name="Picture 2" descr="http://thegentleartofsmartstealing.files.wordpress.com/2012/05/mistake-brid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40"/>
          <a:stretch/>
        </p:blipFill>
        <p:spPr bwMode="auto">
          <a:xfrm>
            <a:off x="434250" y="1283936"/>
            <a:ext cx="4668973" cy="3307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17274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730240" y="2491140"/>
            <a:ext cx="591312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Some of our suffering is God’s loving discipline</a:t>
            </a:r>
          </a:p>
        </p:txBody>
      </p:sp>
      <p:pic>
        <p:nvPicPr>
          <p:cNvPr id="5124" name="Picture 4" descr="http://coolconversationslive.com/wp-content/uploads/2015/05/Dont-hea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67" y="1804715"/>
            <a:ext cx="4953000" cy="2819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78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643154" y="1756673"/>
            <a:ext cx="5913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The suffering Peter is talking about is the suffering that comes from being a Christian</a:t>
            </a:r>
          </a:p>
        </p:txBody>
      </p:sp>
      <p:pic>
        <p:nvPicPr>
          <p:cNvPr id="6148" name="Picture 4" descr="http://www.lifeposters.org/wp-content/uploads/2012/06/jesus-poster-follower-picture-christ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9" t="1813" r="2597" b="2661"/>
          <a:stretch/>
        </p:blipFill>
        <p:spPr bwMode="auto">
          <a:xfrm>
            <a:off x="879566" y="418303"/>
            <a:ext cx="3579223" cy="5477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331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974080" y="1060639"/>
            <a:ext cx="59131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FF00"/>
                </a:solidFill>
              </a:rPr>
              <a:t>Don’t Be </a:t>
            </a:r>
            <a:r>
              <a:rPr lang="en-US" sz="4400" u="sng" dirty="0">
                <a:solidFill>
                  <a:srgbClr val="FFFF00"/>
                </a:solidFill>
              </a:rPr>
              <a:t>Surprised</a:t>
            </a:r>
            <a:r>
              <a:rPr lang="en-US" sz="4400" dirty="0">
                <a:solidFill>
                  <a:srgbClr val="FFFF00"/>
                </a:solidFill>
              </a:rPr>
              <a:t> When You Experience Suffering for </a:t>
            </a:r>
            <a:r>
              <a:rPr lang="en-US" sz="4400" u="sng" dirty="0">
                <a:solidFill>
                  <a:srgbClr val="FFFF00"/>
                </a:solidFill>
              </a:rPr>
              <a:t>Being a Christian</a:t>
            </a:r>
          </a:p>
        </p:txBody>
      </p:sp>
      <p:pic>
        <p:nvPicPr>
          <p:cNvPr id="1026" name="Picture 2" descr="http://lolnada.org/t/src/14549932102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758" y="1060639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74080" y="5053698"/>
            <a:ext cx="59131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1 Peter 4:12</a:t>
            </a:r>
          </a:p>
        </p:txBody>
      </p:sp>
    </p:spTree>
    <p:extLst>
      <p:ext uri="{BB962C8B-B14F-4D97-AF65-F5344CB8AC3E}">
        <p14:creationId xmlns:p14="http://schemas.microsoft.com/office/powerpoint/2010/main" val="30462504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2003</TotalTime>
  <Words>352</Words>
  <Application>Microsoft Office PowerPoint</Application>
  <PresentationFormat>Widescreen</PresentationFormat>
  <Paragraphs>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147</cp:revision>
  <cp:lastPrinted>2016-05-15T13:34:31Z</cp:lastPrinted>
  <dcterms:created xsi:type="dcterms:W3CDTF">2016-02-28T13:11:20Z</dcterms:created>
  <dcterms:modified xsi:type="dcterms:W3CDTF">2016-07-24T13:06:52Z</dcterms:modified>
</cp:coreProperties>
</file>