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324" r:id="rId3"/>
    <p:sldId id="326" r:id="rId4"/>
    <p:sldId id="327" r:id="rId5"/>
    <p:sldId id="328" r:id="rId6"/>
    <p:sldId id="325" r:id="rId7"/>
    <p:sldId id="329" r:id="rId8"/>
    <p:sldId id="33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7/17/2016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7/17/2016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7/17/2016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7/17/2016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7/17/2016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7/17/2016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7/17/2016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How Should We Live?</a:t>
            </a:r>
          </a:p>
        </p:txBody>
      </p:sp>
    </p:spTree>
    <p:extLst>
      <p:ext uri="{BB962C8B-B14F-4D97-AF65-F5344CB8AC3E}">
        <p14:creationId xmlns:p14="http://schemas.microsoft.com/office/powerpoint/2010/main" val="92767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756880" cy="769441"/>
          </a:xfrm>
          <a:prstGeom prst="rect">
            <a:avLst/>
          </a:prstGeom>
          <a:noFill/>
        </p:spPr>
        <p:txBody>
          <a:bodyPr wrap="none" rtlCol="0">
            <a:spAutoFit/>
          </a:bodyPr>
          <a:lstStyle/>
          <a:p>
            <a:r>
              <a:rPr lang="en-US" sz="4400" dirty="0">
                <a:solidFill>
                  <a:srgbClr val="FFFF00"/>
                </a:solidFill>
              </a:rPr>
              <a:t>1 Peter 4:1-11 HCSB</a:t>
            </a:r>
          </a:p>
        </p:txBody>
      </p:sp>
      <p:sp>
        <p:nvSpPr>
          <p:cNvPr id="4" name="TextBox 3"/>
          <p:cNvSpPr txBox="1"/>
          <p:nvPr/>
        </p:nvSpPr>
        <p:spPr>
          <a:xfrm>
            <a:off x="745587" y="1223888"/>
            <a:ext cx="10213145" cy="4524315"/>
          </a:xfrm>
          <a:prstGeom prst="rect">
            <a:avLst/>
          </a:prstGeom>
          <a:noFill/>
          <a:ln>
            <a:noFill/>
          </a:ln>
        </p:spPr>
        <p:txBody>
          <a:bodyPr wrap="square" rtlCol="0">
            <a:spAutoFit/>
          </a:bodyPr>
          <a:lstStyle/>
          <a:p>
            <a:r>
              <a:rPr lang="en-US" sz="3200" dirty="0">
                <a:solidFill>
                  <a:srgbClr val="FFFF00"/>
                </a:solidFill>
              </a:rPr>
              <a:t>1</a:t>
            </a:r>
            <a:r>
              <a:rPr lang="en-US" sz="3200" dirty="0">
                <a:solidFill>
                  <a:schemeClr val="bg1"/>
                </a:solidFill>
              </a:rPr>
              <a:t> Therefore, since Christ suffered in the flesh, equip yourselves also with the same resolve—because the one who suffered in the flesh has finished with sin— </a:t>
            </a:r>
          </a:p>
          <a:p>
            <a:r>
              <a:rPr lang="en-US" sz="3200" dirty="0">
                <a:solidFill>
                  <a:srgbClr val="FFFF00"/>
                </a:solidFill>
              </a:rPr>
              <a:t>2</a:t>
            </a:r>
            <a:r>
              <a:rPr lang="en-US" sz="3200" dirty="0">
                <a:solidFill>
                  <a:schemeClr val="bg1"/>
                </a:solidFill>
              </a:rPr>
              <a:t> in order to live the remaining time in the flesh, no longer for human desires, but for God’s will. </a:t>
            </a:r>
          </a:p>
          <a:p>
            <a:r>
              <a:rPr lang="en-US" sz="3200" dirty="0">
                <a:solidFill>
                  <a:srgbClr val="FFFF00"/>
                </a:solidFill>
              </a:rPr>
              <a:t>3</a:t>
            </a:r>
            <a:r>
              <a:rPr lang="en-US" sz="3200" dirty="0">
                <a:solidFill>
                  <a:schemeClr val="bg1"/>
                </a:solidFill>
              </a:rPr>
              <a:t> For there has already been enough time spent in doing what the pagans choose to do: carrying on in unrestrained behavior, evil desires, drunkenness, orgies, carousing, and lawless idolatry. </a:t>
            </a:r>
          </a:p>
        </p:txBody>
      </p:sp>
    </p:spTree>
    <p:extLst>
      <p:ext uri="{BB962C8B-B14F-4D97-AF65-F5344CB8AC3E}">
        <p14:creationId xmlns:p14="http://schemas.microsoft.com/office/powerpoint/2010/main" val="59683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756880" cy="769441"/>
          </a:xfrm>
          <a:prstGeom prst="rect">
            <a:avLst/>
          </a:prstGeom>
          <a:noFill/>
        </p:spPr>
        <p:txBody>
          <a:bodyPr wrap="none" rtlCol="0">
            <a:spAutoFit/>
          </a:bodyPr>
          <a:lstStyle/>
          <a:p>
            <a:r>
              <a:rPr lang="en-US" sz="4400" dirty="0">
                <a:solidFill>
                  <a:srgbClr val="FFFF00"/>
                </a:solidFill>
              </a:rPr>
              <a:t>1 Peter 4:1-11 HCSB</a:t>
            </a:r>
          </a:p>
        </p:txBody>
      </p:sp>
      <p:sp>
        <p:nvSpPr>
          <p:cNvPr id="4" name="TextBox 3"/>
          <p:cNvSpPr txBox="1"/>
          <p:nvPr/>
        </p:nvSpPr>
        <p:spPr>
          <a:xfrm>
            <a:off x="745587" y="1223888"/>
            <a:ext cx="10213145" cy="4031873"/>
          </a:xfrm>
          <a:prstGeom prst="rect">
            <a:avLst/>
          </a:prstGeom>
          <a:noFill/>
          <a:ln>
            <a:noFill/>
          </a:ln>
        </p:spPr>
        <p:txBody>
          <a:bodyPr wrap="square" rtlCol="0">
            <a:spAutoFit/>
          </a:bodyPr>
          <a:lstStyle/>
          <a:p>
            <a:r>
              <a:rPr lang="en-US" sz="3200" dirty="0">
                <a:solidFill>
                  <a:srgbClr val="FFFF00"/>
                </a:solidFill>
              </a:rPr>
              <a:t>4</a:t>
            </a:r>
            <a:r>
              <a:rPr lang="en-US" sz="3200" dirty="0">
                <a:solidFill>
                  <a:schemeClr val="bg1"/>
                </a:solidFill>
              </a:rPr>
              <a:t> So they are surprised that you don’t plunge with them into the same flood of wild living—and they slander you. </a:t>
            </a:r>
          </a:p>
          <a:p>
            <a:r>
              <a:rPr lang="en-US" sz="3200" dirty="0">
                <a:solidFill>
                  <a:srgbClr val="FFFF00"/>
                </a:solidFill>
              </a:rPr>
              <a:t>5</a:t>
            </a:r>
            <a:r>
              <a:rPr lang="en-US" sz="3200" dirty="0">
                <a:solidFill>
                  <a:schemeClr val="bg1"/>
                </a:solidFill>
              </a:rPr>
              <a:t> They will give an account to the One who stands ready to judge the living and the dead. </a:t>
            </a:r>
          </a:p>
          <a:p>
            <a:r>
              <a:rPr lang="en-US" sz="3200" dirty="0">
                <a:solidFill>
                  <a:srgbClr val="FFFF00"/>
                </a:solidFill>
              </a:rPr>
              <a:t>6</a:t>
            </a:r>
            <a:r>
              <a:rPr lang="en-US" sz="3200" dirty="0">
                <a:solidFill>
                  <a:schemeClr val="bg1"/>
                </a:solidFill>
              </a:rPr>
              <a:t> For this reason the gospel was also preached to those who are now dead, so that, although they might be judged by men in the fleshly realm, they might live by God in the spiritual realm.</a:t>
            </a:r>
          </a:p>
        </p:txBody>
      </p:sp>
    </p:spTree>
    <p:extLst>
      <p:ext uri="{BB962C8B-B14F-4D97-AF65-F5344CB8AC3E}">
        <p14:creationId xmlns:p14="http://schemas.microsoft.com/office/powerpoint/2010/main" val="149311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756880" cy="769441"/>
          </a:xfrm>
          <a:prstGeom prst="rect">
            <a:avLst/>
          </a:prstGeom>
          <a:noFill/>
        </p:spPr>
        <p:txBody>
          <a:bodyPr wrap="none" rtlCol="0">
            <a:spAutoFit/>
          </a:bodyPr>
          <a:lstStyle/>
          <a:p>
            <a:r>
              <a:rPr lang="en-US" sz="4400" dirty="0">
                <a:solidFill>
                  <a:srgbClr val="FFFF00"/>
                </a:solidFill>
              </a:rPr>
              <a:t>1 Peter 4:1-11 HCSB</a:t>
            </a:r>
          </a:p>
        </p:txBody>
      </p:sp>
      <p:sp>
        <p:nvSpPr>
          <p:cNvPr id="4" name="TextBox 3"/>
          <p:cNvSpPr txBox="1"/>
          <p:nvPr/>
        </p:nvSpPr>
        <p:spPr>
          <a:xfrm>
            <a:off x="745587" y="1223888"/>
            <a:ext cx="10213145" cy="3539430"/>
          </a:xfrm>
          <a:prstGeom prst="rect">
            <a:avLst/>
          </a:prstGeom>
          <a:noFill/>
          <a:ln>
            <a:noFill/>
          </a:ln>
        </p:spPr>
        <p:txBody>
          <a:bodyPr wrap="square" rtlCol="0">
            <a:spAutoFit/>
          </a:bodyPr>
          <a:lstStyle/>
          <a:p>
            <a:r>
              <a:rPr lang="en-US" sz="3200" dirty="0">
                <a:solidFill>
                  <a:srgbClr val="FFFF00"/>
                </a:solidFill>
              </a:rPr>
              <a:t>7</a:t>
            </a:r>
            <a:r>
              <a:rPr lang="en-US" sz="3200" dirty="0">
                <a:solidFill>
                  <a:schemeClr val="bg1"/>
                </a:solidFill>
              </a:rPr>
              <a:t> Now the end of all things is near; therefore, be serious and disciplined for prayer. </a:t>
            </a:r>
          </a:p>
          <a:p>
            <a:r>
              <a:rPr lang="en-US" sz="3200" dirty="0">
                <a:solidFill>
                  <a:srgbClr val="FFFF00"/>
                </a:solidFill>
              </a:rPr>
              <a:t>8</a:t>
            </a:r>
            <a:r>
              <a:rPr lang="en-US" sz="3200" dirty="0">
                <a:solidFill>
                  <a:schemeClr val="bg1"/>
                </a:solidFill>
              </a:rPr>
              <a:t> Above all, maintain an intense love for each other, since love covers a multitude of sins. </a:t>
            </a:r>
          </a:p>
          <a:p>
            <a:r>
              <a:rPr lang="en-US" sz="3200" dirty="0">
                <a:solidFill>
                  <a:srgbClr val="FFFF00"/>
                </a:solidFill>
              </a:rPr>
              <a:t>9</a:t>
            </a:r>
            <a:r>
              <a:rPr lang="en-US" sz="3200" dirty="0">
                <a:solidFill>
                  <a:schemeClr val="bg1"/>
                </a:solidFill>
              </a:rPr>
              <a:t> Be hospitable to one another without complaining. </a:t>
            </a:r>
          </a:p>
          <a:p>
            <a:r>
              <a:rPr lang="en-US" sz="3200" dirty="0">
                <a:solidFill>
                  <a:srgbClr val="FFFF00"/>
                </a:solidFill>
              </a:rPr>
              <a:t>10</a:t>
            </a:r>
            <a:r>
              <a:rPr lang="en-US" sz="3200" dirty="0">
                <a:solidFill>
                  <a:schemeClr val="bg1"/>
                </a:solidFill>
              </a:rPr>
              <a:t> Based on the gift each one has received, use it to serve others, as good managers of the varied grace of God. </a:t>
            </a:r>
          </a:p>
        </p:txBody>
      </p:sp>
    </p:spTree>
    <p:extLst>
      <p:ext uri="{BB962C8B-B14F-4D97-AF65-F5344CB8AC3E}">
        <p14:creationId xmlns:p14="http://schemas.microsoft.com/office/powerpoint/2010/main" val="84453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541" y="196947"/>
            <a:ext cx="4756880" cy="769441"/>
          </a:xfrm>
          <a:prstGeom prst="rect">
            <a:avLst/>
          </a:prstGeom>
          <a:noFill/>
        </p:spPr>
        <p:txBody>
          <a:bodyPr wrap="none" rtlCol="0">
            <a:spAutoFit/>
          </a:bodyPr>
          <a:lstStyle/>
          <a:p>
            <a:r>
              <a:rPr lang="en-US" sz="4400" dirty="0">
                <a:solidFill>
                  <a:srgbClr val="FFFF00"/>
                </a:solidFill>
              </a:rPr>
              <a:t>1 Peter 4:1-11 HCSB</a:t>
            </a:r>
          </a:p>
        </p:txBody>
      </p:sp>
      <p:sp>
        <p:nvSpPr>
          <p:cNvPr id="4" name="TextBox 3"/>
          <p:cNvSpPr txBox="1"/>
          <p:nvPr/>
        </p:nvSpPr>
        <p:spPr>
          <a:xfrm>
            <a:off x="745587" y="1223888"/>
            <a:ext cx="10213145" cy="2554545"/>
          </a:xfrm>
          <a:prstGeom prst="rect">
            <a:avLst/>
          </a:prstGeom>
          <a:noFill/>
          <a:ln>
            <a:noFill/>
          </a:ln>
        </p:spPr>
        <p:txBody>
          <a:bodyPr wrap="square" rtlCol="0">
            <a:spAutoFit/>
          </a:bodyPr>
          <a:lstStyle/>
          <a:p>
            <a:r>
              <a:rPr lang="en-US" sz="3200" dirty="0">
                <a:solidFill>
                  <a:srgbClr val="FFFF00"/>
                </a:solidFill>
              </a:rPr>
              <a:t>11</a:t>
            </a:r>
            <a:r>
              <a:rPr lang="en-US" sz="3200" dirty="0">
                <a:solidFill>
                  <a:schemeClr val="bg1"/>
                </a:solidFill>
              </a:rPr>
              <a:t> If anyone speaks, it should be as one who speaks God’s words; if anyone serves, it should be from the strength God provides, so that God may be glorified through Jesus Christ in everything. To Him belong the glory and the power forever and ever. Amen.</a:t>
            </a:r>
          </a:p>
        </p:txBody>
      </p:sp>
    </p:spTree>
    <p:extLst>
      <p:ext uri="{BB962C8B-B14F-4D97-AF65-F5344CB8AC3E}">
        <p14:creationId xmlns:p14="http://schemas.microsoft.com/office/powerpoint/2010/main" val="365448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910254"/>
            <a:ext cx="12192001" cy="138039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215729"/>
            <a:ext cx="12192000" cy="923330"/>
          </a:xfrm>
          <a:prstGeom prst="rect">
            <a:avLst/>
          </a:prstGeom>
          <a:noFill/>
        </p:spPr>
        <p:txBody>
          <a:bodyPr wrap="square" rtlCol="0">
            <a:spAutoFit/>
          </a:bodyPr>
          <a:lstStyle/>
          <a:p>
            <a:pPr algn="ctr"/>
            <a:r>
              <a:rPr lang="en-US" sz="5400" b="1" dirty="0">
                <a:solidFill>
                  <a:srgbClr val="FFFF00"/>
                </a:solidFill>
              </a:rPr>
              <a:t>*Live to do God’s Will</a:t>
            </a:r>
            <a:endParaRPr lang="en-US" sz="5400" b="1" u="sng" dirty="0">
              <a:solidFill>
                <a:srgbClr val="FFFF00"/>
              </a:solidFill>
            </a:endParaRPr>
          </a:p>
        </p:txBody>
      </p:sp>
    </p:spTree>
    <p:extLst>
      <p:ext uri="{BB962C8B-B14F-4D97-AF65-F5344CB8AC3E}">
        <p14:creationId xmlns:p14="http://schemas.microsoft.com/office/powerpoint/2010/main" val="28586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 name="Rectangle 5"/>
          <p:cNvSpPr/>
          <p:nvPr/>
        </p:nvSpPr>
        <p:spPr>
          <a:xfrm>
            <a:off x="0" y="2363372"/>
            <a:ext cx="12192001" cy="1927274"/>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 y="2449846"/>
            <a:ext cx="12192000" cy="1754326"/>
          </a:xfrm>
          <a:prstGeom prst="rect">
            <a:avLst/>
          </a:prstGeom>
          <a:noFill/>
        </p:spPr>
        <p:txBody>
          <a:bodyPr wrap="square" rtlCol="0">
            <a:spAutoFit/>
          </a:bodyPr>
          <a:lstStyle/>
          <a:p>
            <a:pPr algn="ctr"/>
            <a:r>
              <a:rPr lang="en-US" sz="5400" b="1" dirty="0">
                <a:solidFill>
                  <a:srgbClr val="FFFF00"/>
                </a:solidFill>
              </a:rPr>
              <a:t>*Live in Light of </a:t>
            </a:r>
            <a:r>
              <a:rPr lang="en-US" sz="5400" b="1" u="sng" dirty="0">
                <a:solidFill>
                  <a:srgbClr val="FFFF00"/>
                </a:solidFill>
              </a:rPr>
              <a:t>Christ’s Return </a:t>
            </a:r>
            <a:r>
              <a:rPr lang="en-US" sz="5400" b="1" dirty="0">
                <a:solidFill>
                  <a:srgbClr val="FFFF00"/>
                </a:solidFill>
              </a:rPr>
              <a:t>and </a:t>
            </a:r>
          </a:p>
          <a:p>
            <a:pPr algn="ctr"/>
            <a:r>
              <a:rPr lang="en-US" sz="5400" b="1" dirty="0">
                <a:solidFill>
                  <a:srgbClr val="FFFF00"/>
                </a:solidFill>
              </a:rPr>
              <a:t>the </a:t>
            </a:r>
            <a:r>
              <a:rPr lang="en-US" sz="5400" b="1" u="sng" dirty="0">
                <a:solidFill>
                  <a:srgbClr val="FFFF00"/>
                </a:solidFill>
              </a:rPr>
              <a:t>Coming Judgement</a:t>
            </a:r>
          </a:p>
        </p:txBody>
      </p:sp>
    </p:spTree>
    <p:extLst>
      <p:ext uri="{BB962C8B-B14F-4D97-AF65-F5344CB8AC3E}">
        <p14:creationId xmlns:p14="http://schemas.microsoft.com/office/powerpoint/2010/main" val="360465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24183"/>
          </a:xfrm>
          <a:prstGeom prst="rect">
            <a:avLst/>
          </a:prstGeom>
        </p:spPr>
      </p:pic>
      <p:sp>
        <p:nvSpPr>
          <p:cNvPr id="6" name="Rectangle 5"/>
          <p:cNvSpPr/>
          <p:nvPr/>
        </p:nvSpPr>
        <p:spPr>
          <a:xfrm>
            <a:off x="0" y="2603197"/>
            <a:ext cx="12192001" cy="1617785"/>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30291" y="2894551"/>
            <a:ext cx="10131418" cy="1015663"/>
          </a:xfrm>
          <a:prstGeom prst="rect">
            <a:avLst/>
          </a:prstGeom>
          <a:noFill/>
        </p:spPr>
        <p:txBody>
          <a:bodyPr wrap="square" rtlCol="0">
            <a:spAutoFit/>
          </a:bodyPr>
          <a:lstStyle/>
          <a:p>
            <a:pPr algn="ctr"/>
            <a:r>
              <a:rPr lang="en-US" sz="6000" b="1" dirty="0">
                <a:solidFill>
                  <a:srgbClr val="FFFF00"/>
                </a:solidFill>
              </a:rPr>
              <a:t>How Should We Live?</a:t>
            </a:r>
          </a:p>
        </p:txBody>
      </p:sp>
    </p:spTree>
    <p:extLst>
      <p:ext uri="{BB962C8B-B14F-4D97-AF65-F5344CB8AC3E}">
        <p14:creationId xmlns:p14="http://schemas.microsoft.com/office/powerpoint/2010/main" val="2617688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343</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126</cp:revision>
  <cp:lastPrinted>2016-05-15T13:34:31Z</cp:lastPrinted>
  <dcterms:created xsi:type="dcterms:W3CDTF">2016-02-28T13:11:20Z</dcterms:created>
  <dcterms:modified xsi:type="dcterms:W3CDTF">2016-07-17T13:32:31Z</dcterms:modified>
</cp:coreProperties>
</file>