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343" r:id="rId2"/>
    <p:sldId id="348" r:id="rId3"/>
    <p:sldId id="350" r:id="rId4"/>
    <p:sldId id="349" r:id="rId5"/>
    <p:sldId id="35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5DB4-2825-42B9-86FF-67526D022356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37C5C-22B0-4F85-9CC3-F8A000060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3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5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4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6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62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9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7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9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39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806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5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94417-2E97-4C59-9D31-8F60F91C0868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8659-829C-4542-8B92-8668F747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3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7833" y="5111911"/>
            <a:ext cx="10716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Corporate Worship &amp; Your Heart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3589"/>
          <a:stretch/>
        </p:blipFill>
        <p:spPr>
          <a:xfrm>
            <a:off x="3745354" y="717451"/>
            <a:ext cx="4681193" cy="42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1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59" y="1423774"/>
            <a:ext cx="11250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chemeClr val="bg1"/>
                </a:solidFill>
              </a:rPr>
              <a:t>*It’s Not Primarily What We Bring to God, </a:t>
            </a:r>
            <a:r>
              <a:rPr lang="en-US" sz="5000" b="1" dirty="0">
                <a:solidFill>
                  <a:srgbClr val="FFFF00"/>
                </a:solidFill>
              </a:rPr>
              <a:t>It’s About What He Wants to Do in 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3589"/>
          <a:stretch/>
        </p:blipFill>
        <p:spPr>
          <a:xfrm>
            <a:off x="8984231" y="4189442"/>
            <a:ext cx="2631998" cy="236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824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0165" y="720390"/>
            <a:ext cx="107195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“At home, in my own house, there is no warmth or vigor in me, but in the church when the multitude is gathered together, a fire is kindled in my heart and it breaks its way through.”-- Martin Luther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3589"/>
          <a:stretch/>
        </p:blipFill>
        <p:spPr>
          <a:xfrm>
            <a:off x="8984231" y="4189442"/>
            <a:ext cx="2631998" cy="2363487"/>
          </a:xfrm>
          <a:prstGeom prst="rect">
            <a:avLst/>
          </a:prstGeom>
        </p:spPr>
      </p:pic>
      <p:pic>
        <p:nvPicPr>
          <p:cNvPr id="2050" name="Picture 2" descr="http://cp91279.biography.com/1000509261001/1000509261001_2163219489001_History-Martin-Luther-Sparks-a-Revolution-SF-HD-768x432-16x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03"/>
          <a:stretch/>
        </p:blipFill>
        <p:spPr bwMode="auto">
          <a:xfrm>
            <a:off x="5809955" y="3028714"/>
            <a:ext cx="1814734" cy="1350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29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0165" y="720390"/>
            <a:ext cx="1071958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“There are times — may God make them many — when the Holy Spirit takes the </a:t>
            </a:r>
            <a:r>
              <a:rPr lang="en-US" sz="3600" b="1" dirty="0">
                <a:solidFill>
                  <a:srgbClr val="FFFF00"/>
                </a:solidFill>
              </a:rPr>
              <a:t>Scripture read</a:t>
            </a:r>
            <a:r>
              <a:rPr lang="en-US" sz="3600" b="1" dirty="0">
                <a:solidFill>
                  <a:schemeClr val="bg1"/>
                </a:solidFill>
              </a:rPr>
              <a:t>, the </a:t>
            </a:r>
            <a:r>
              <a:rPr lang="en-US" sz="3600" b="1" dirty="0">
                <a:solidFill>
                  <a:srgbClr val="FFFF00"/>
                </a:solidFill>
              </a:rPr>
              <a:t>prayer spoken</a:t>
            </a:r>
            <a:r>
              <a:rPr lang="en-US" sz="3600" b="1" dirty="0">
                <a:solidFill>
                  <a:schemeClr val="bg1"/>
                </a:solidFill>
              </a:rPr>
              <a:t>, the </a:t>
            </a:r>
            <a:r>
              <a:rPr lang="en-US" sz="3600" b="1" dirty="0">
                <a:solidFill>
                  <a:srgbClr val="FFFF00"/>
                </a:solidFill>
              </a:rPr>
              <a:t>chorus sung</a:t>
            </a:r>
            <a:r>
              <a:rPr lang="en-US" sz="3600" b="1" dirty="0">
                <a:solidFill>
                  <a:schemeClr val="bg1"/>
                </a:solidFill>
              </a:rPr>
              <a:t>, or the </a:t>
            </a:r>
            <a:r>
              <a:rPr lang="en-US" sz="3600" b="1" dirty="0">
                <a:solidFill>
                  <a:srgbClr val="FFFF00"/>
                </a:solidFill>
              </a:rPr>
              <a:t>truth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preached</a:t>
            </a:r>
            <a:r>
              <a:rPr lang="en-US" sz="3600" b="1" dirty="0">
                <a:solidFill>
                  <a:schemeClr val="bg1"/>
                </a:solidFill>
              </a:rPr>
              <a:t> and presses it right to the point of our need, and not merely informs our Christian walk, but heals us in that moment.”  -- David Mathis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3589"/>
          <a:stretch/>
        </p:blipFill>
        <p:spPr>
          <a:xfrm>
            <a:off x="8984231" y="4189442"/>
            <a:ext cx="2631998" cy="2363487"/>
          </a:xfrm>
          <a:prstGeom prst="rect">
            <a:avLst/>
          </a:prstGeom>
        </p:spPr>
      </p:pic>
      <p:pic>
        <p:nvPicPr>
          <p:cNvPr id="1026" name="Picture 2" descr="Thumb author david math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854" y="4136710"/>
            <a:ext cx="1336432" cy="133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373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7833" y="5111911"/>
            <a:ext cx="107162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Corporate Worship &amp; Your Heart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" b="3589"/>
          <a:stretch/>
        </p:blipFill>
        <p:spPr>
          <a:xfrm>
            <a:off x="3745354" y="717451"/>
            <a:ext cx="4681193" cy="42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30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135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Burlile</dc:creator>
  <cp:lastModifiedBy>Greg Burlile</cp:lastModifiedBy>
  <cp:revision>152</cp:revision>
  <cp:lastPrinted>2016-05-15T13:34:31Z</cp:lastPrinted>
  <dcterms:created xsi:type="dcterms:W3CDTF">2016-02-28T13:11:20Z</dcterms:created>
  <dcterms:modified xsi:type="dcterms:W3CDTF">2016-07-10T13:42:23Z</dcterms:modified>
</cp:coreProperties>
</file>