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24" r:id="rId2"/>
    <p:sldId id="256" r:id="rId3"/>
    <p:sldId id="307" r:id="rId4"/>
    <p:sldId id="321" r:id="rId5"/>
    <p:sldId id="322" r:id="rId6"/>
    <p:sldId id="311" r:id="rId7"/>
    <p:sldId id="325" r:id="rId8"/>
    <p:sldId id="326" r:id="rId9"/>
    <p:sldId id="327" r:id="rId10"/>
    <p:sldId id="332" r:id="rId11"/>
    <p:sldId id="328" r:id="rId12"/>
    <p:sldId id="329" r:id="rId13"/>
    <p:sldId id="330" r:id="rId14"/>
    <p:sldId id="331" r:id="rId15"/>
    <p:sldId id="32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0:58.995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A5869470-3921-40A0-AE4B-B01FBE1C5D42}" emma:medium="tactile" emma:mode="ink">
          <msink:context xmlns:msink="http://schemas.microsoft.com/ink/2010/main" type="inkDrawing" rotatedBoundingBox="858,14837 1290,7309 3841,7456 3409,14983" shapeName="Other">
            <msink:destinationLink direction="with" ref="{076EA9B4-4F7A-42F5-963B-889D208950F5}"/>
          </msink:context>
        </emma:interpretation>
      </emma:emma>
    </inkml:annotationXML>
    <inkml:trace contextRef="#ctx0" brushRef="#br0">2568 10 4773,'0'-5'1793,"0"1"-864,0 4 0,0 0-96,0 0-417,0 0-192,0 0-128,0 0 129,0 0 127,0 0 96,0 0 129,0 0 96,0 0-129,0 0-127,0 0-33,0 0-32,0 0-64,0 0-95,0 0-33,0 0 32,0 0 0,0 0 0,0 0-31,0 0-1,0 0-32,-16 0 0,16 0 0,-9 0-64,-8 0-32,-8 0 0,7 0-32,-7 0 32,9 0 32,-2 0 0,2 0 32,-1 0 0,-17 0-63,17 0-33,-17 0 32,17 0-32,-7 0 32,6 0-32,1 4 0,1 1 32,-10-1 0,-17-4 0,2 4-32,-10 5 64,-8-5-64,16 6 0,-7-1 0,8-5 32,-9 1-32,9-5 0,-1 4 32,18 0 32,-9 1-32,1-1-32,-1-4 32,-9 5-32,2 3 0,7-3 64,-1 0-64,2-1 32,-1-4 0,17 0 0,-9 0 32,10 0-32,-9 5-32,-1-5 32,-7 0-32,-10 4 0,-8 0 0,27 5 0,-19-9 0,17 5 0,-7-1 0,7 0 0,-7 1 0,7-5 32,1 0 0,8 0-32,-8 0 64,8 4-32,0 0 0,0-4-32,0 0 32,0 0 0,-8 0-32,0 0 0,8 0 64,-1 0-64,2 0 0,-9 0 0,7 0 0,-15 0 0,7 0 0,10 0 0,-1 0 0,-1 0 0,2 0 0,-1 0 0,17 0 0,-16 0 0,6 0 0,2 6 0,8-6 0,-8 0 0,8 0 33,0 0-33,-9 0-33,1 4 33,0 0-64,-10 1 64,10-1-32,-9 5 32,1-5-32,-2 14 0,-7 0 32,-1 4-32,1 0 32,17 1 0,0-1-32,0-4 32,-2 8 0,10 0 0,-8 2 0,0 2 0,8-3 64,0-5-32,0 1 32,0-6 65,0 1-1,0 5 0,0-6-32,0 1-32,0 4 0,0 5 32,0 0-96,0 3 64,0 15-32,-25 0 0,7 8 0,-7-5-32,0 6 64,8-10-64,-8 1 32,16-1 64,0-4 1,9 0 31,0 0-32,0 5-64,0-1 128,0 5-32,0-5 0,0 5-64,0-4 32,0-1-32,0 0 64,0 1-63,0 0-33,0-6 32,0 6 0,0-5-64,0-1 64,-16 1-32,-9 1 32,7-6 32,10 1 32,8-1-32,0 5-64,0-4 128,0 4-96,0-1 32,0 2-63,0-1 63,8-1-32,1 1-32,8 1 0,-9-6 0,1 1 32,-9-5-32,8-5 0,-8-4 0,8 10 64,-8-6-32,0 1 64,0 4-64,9 5 96,0-5-128,-1 0 32,0-4-31,-8 3-1,0 2 0,9-1 0,-9 0 0,0 0 0,0-4 0,0-1 0,0 6 0,0-11-32,0 7 0,0-2 0,0 1 32,17 4-32,-17 0 0,9 0 0,-9 0 0,0 0 0,0 0 0,0 4 0,0-3 0,8 8 0,-8 4 0,8 5 32,-8-9-32,8 5 0,-8-2 0,0-7 0,0 9 0,0-10 0,0-4 64,0 10-64,0-11 0,0 6 0,0 5 0,0-7 0,0 2 0,0 9 32,0-6-32,0 2-32,0 3 32,0 0 32,0 1-32,0-5 0,0 5 0,0-2 0,0 2 0,0 0 0,0-5 0,0 3 0,0 2 0,0-5-32,0 5 32,0 4 0,0 3 0,0 2 32,0-1-32,0-4 0,0 0 0,0-4 0,0 0 0,0-11 0,0 2 0,0 5 0,0-2 0,0-3 0,0 9 0,0-6 0,0 1 0,0 5 0,0 4 0,0-6 0,0 7 32,0-6-32,0-4 0,0 4 0,0 1 0,0-5 0,0 5 0,0-2 0,0 6 0,0 5 64,0-10-64,0 5 0,0-8 0,0-2 0,0-3 0,0-1 0,0-4 0,0 5 0,0-5 0,0 5 0,0-1 64,0 5 32,0 5-64,0-5 64,0-1 32,0 2-32,0-11-96,0 6 65,0-9-65,0-1 0,0 6 0,0-6 32,-8 6-32,0 3 0,0 5 0,-1-5 0,9 10 32,0-10-32,-17 6 0,17-2 32,-9-3-32,9 4 64,-8-9-32,8-4 0,-8-5 32,8-5 0,0-4 32,0-3-64,0 3 32,0-4-32,0-5 0,0 5 0,0-5 0,0 1 0,0-1-32,0 2 32,0 2 64,0-3-32,0-1 0,0 0-32,0 1 1,0 3-1,0-3 0,0-1 32,0 10-32,0-9-32,0 8 0,8-5 32,0-3-32,1 4 0,8-9 0,-8 0 0,15 0 32,11 4 0,-2 0 0,18-4 0,0 5 64,-1-5-96,9 0 0,-8 0 32,17 0-32,-1 0 0,-8 0 64,9 0-32,0-13 96,-18 4-64,18 4-32,-18-3 0,-7 3-32,7-3 32,-7-2 0,16 1 0,-8 5-32,0-1 0,16 1 0,-16 0 32,8-1 0,0-3-32,-8 3 0,-1 5-32,0 0 32,-7 0 32,-9 0-32,-9 0 32,-8 0 0,17 0 1,0 0-33,8 0 32,0 0 0,17 0 0,-8-8 32,-8-2-32,-2 1 32,-7 5 0,-9-1 0,1 5-32,-9 0 64,-17-4-96,8 4 0,-8 0 0,0 0-32,8 0-128,-8 0-289,0 0-864,0 0-1506,-16 13-3106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3:01.424"/>
    </inkml:context>
    <inkml:brush xml:id="br0">
      <inkml:brushProperty name="width" value="0.06667" units="cm"/>
      <inkml:brushProperty name="height" value="0.06667" units="cm"/>
      <inkml:brushProperty name="color" value="#FFFFFF"/>
    </inkml:brush>
  </inkml:definitions>
  <inkml:traceGroup>
    <inkml:annotationXML>
      <emma:emma xmlns:emma="http://www.w3.org/2003/04/emma" version="1.0">
        <emma:interpretation id="{824E7746-9D02-46DE-9169-4D5410AEFA3C}" emma:medium="tactile" emma:mode="ink">
          <msink:context xmlns:msink="http://schemas.microsoft.com/ink/2010/main" type="writingRegion" rotatedBoundingBox="23404,15688 32279,15267 32423,18292 23548,18713"/>
        </emma:interpretation>
      </emma:emma>
    </inkml:annotationXML>
    <inkml:traceGroup>
      <inkml:annotationXML>
        <emma:emma xmlns:emma="http://www.w3.org/2003/04/emma" version="1.0">
          <emma:interpretation id="{CC7F9B17-1C82-455A-AEE2-6FEB1BC2BD4E}" emma:medium="tactile" emma:mode="ink">
            <msink:context xmlns:msink="http://schemas.microsoft.com/ink/2010/main" type="paragraph" rotatedBoundingBox="26131,15549 31139,15322 31170,16000 26161,162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5B03444-1E82-4C6E-B0CE-AA7EFEFE6169}" emma:medium="tactile" emma:mode="ink">
              <msink:context xmlns:msink="http://schemas.microsoft.com/ink/2010/main" type="line" rotatedBoundingBox="26131,15549 31139,15322 31170,16000 26161,16227"/>
            </emma:interpretation>
          </emma:emma>
        </inkml:annotationXML>
        <inkml:traceGroup>
          <inkml:annotationXML>
            <emma:emma xmlns:emma="http://www.w3.org/2003/04/emma" version="1.0">
              <emma:interpretation id="{7BA3A57D-5513-4918-A41F-12A0327AACA8}" emma:medium="tactile" emma:mode="ink">
                <msink:context xmlns:msink="http://schemas.microsoft.com/ink/2010/main" type="inkWord" rotatedBoundingBox="26131,15549 31139,15322 31170,16000 26161,16227"/>
              </emma:interpretation>
              <emma:one-of disjunction-type="recognition" id="oneOf0">
                <emma:interpretation id="interp0" emma:lang="en-US" emma:confidence="1">
                  <emma:literal>verses</emma:literal>
                </emma:interpretation>
                <emma:interpretation id="interp1" emma:lang="en-US" emma:confidence="0">
                  <emma:literal>verse</emma:literal>
                </emma:interpretation>
                <emma:interpretation id="interp2" emma:lang="en-US" emma:confidence="0">
                  <emma:literal>verges</emma:literal>
                </emma:interpretation>
                <emma:interpretation id="interp3" emma:lang="en-US" emma:confidence="0">
                  <emma:literal>vergers</emma:literal>
                </emma:interpretation>
                <emma:interpretation id="interp4" emma:lang="en-US" emma:confidence="0">
                  <emma:literal>Verses</emma:literal>
                </emma:interpretation>
              </emma:one-of>
            </emma:emma>
          </inkml:annotationXML>
          <inkml:trace contextRef="#ctx0" brushRef="#br0">1 191 320,'0'-14'8296,"0"10"-5797,0-1-866,0 5 1,0 0-33,0 0-672,0 0 0,0 0-224,0 0 255,0 0-255,0 0-128,0 0 31,0 0-63,0 0-1,8 0-63,35 0 63,-10 23-31,26 3-161,9 15-96,8 2 129,0 15-65,17 0-160,-9-5-32,1-4-96,-26-8 0,0-15-32,-8-8 64,-34-9-64,-9-5 32,-8-4 32,0 0 65,0 0 63,0-40-64,-33-22-64,-18-9 0,0-8-64,17-2 0,1 14 0,24 14-64,0 13 64,9 9 0,0 8-32,0 2 0,0 3-32,0 5 32,9 3 0,8 2-64,-17 8-161,0 0-383,0 0-225,0 0-672,0 0-385,0 0-609,0 0-832,0 4-545,9 27-1889</inkml:trace>
          <inkml:trace contextRef="#ctx0" brushRef="#br0" timeOffset="599">1066 230 5381,'0'-5'2402,"0"5"-640,0-4-192,0 4-289,26 0-160,25 0 512,8-5-351,0 5-33,0-4-192,8-5-96,9 1-257,-9-6-319,-16 0-33,-25 1-96,-9 0 0,-9 5-31,-8-2-33,0 1-128,0 0-64,-8 1 0,-43 8-32,0 0 32,-8 0 0,-17 0 96,17 0 96,0 36 0,0 3 65,17 10-33,25 0 32,17 4 32,0 1-224,17-10-64,76-4 64,17-5-64,0-13 0,-10-9-288,-15-3-320,-17-10-289,-26 0-384,-9 0-481,-33 0-608,0 0-769,0-14 160,0-3-737,0 3-1857</inkml:trace>
          <inkml:trace contextRef="#ctx0" brushRef="#br0" timeOffset="943">2028 221 9993,'0'0'2659,"0"0"-321,0 0-576,0 13-833,0 18-129,34 4-127,0-3-96,-8 0-225,-10-6 32,-8-13-95,-8-4-33,0-5-32,0-4-64,0 0 161,-16 0 63,-27-22-192,1-31 32,25-9-96,9-1-31,8 1-97,0 9 32,0 8-64,25 10-1,26 13 1,-1 4 0,1 18-192,0 0-416,-8 0-578,-2 0-1184,-7 13-1217,0 5-481,25 18-2594</inkml:trace>
          <inkml:trace contextRef="#ctx0" brushRef="#br0" timeOffset="1724">3059-76 4805,'0'-13'1921,"0"-1"-319,0 5-33,0 5-384,0 0 289,0 4-257,0 0-64,-17 0-320,-25 0-96,-9 0-33,-8 0 65,-8 27 32,8 3 64,-9 6-129,34-5-223,9 5 31,25-6-127,0-2-65,0-7-288,50 2 0,51 3 32,9-8 0,9 5 32,-10-1-31,-15 0-65,-43 9 0,-35-4-32,-16 8-97,0 5 97,-67 5 161,-27 4-33,10-18-64,-1-10-64,52-11 32,7-10 32,26 0-64,0 0-64,0 0-96,9-31-545,41-10-160,44 6 481,-19 4-129,19 0-704,-27 4-64,17 5-32,-16-1 32,-18 10 416,-7 0 448,-9 0 417,-1 0 257,-15-1 607,7 1 257,-17-5 129,9 5-418,17-10-63,-9-3-96,9-5-449,-17 5-96,0-2-96,-8 6 96,-9 5-32,0 3 97,0 5-33,-35 5 32,-24 4 64,-8 0 32,8 0-224,8 0 65,0 17-97,18 15 64,15 4 32,18 7 64,0-2 96,0-1-31,68-5 31,33-8-96,26-5-64,17-13-96,-17-5 96,-1-4-128,-33 0-160,1 0-416,-27-4-674,-16-14-736,-10 1-1056,-32-6-1154,17 10-1858</inkml:trace>
          <inkml:trace contextRef="#ctx0" brushRef="#br0" timeOffset="1994">4740-170 8104,'-8'-13'3747,"-43"-1"-992,0 10-417,9 0-865,-17 4-127,8 0-353,-8 0-161,-9 22-127,17 9-32,10 4-129,41 1-95,0-5-33,0 4-224,76-3 0,50-6-95,10 0-33,15-3 32,-16 3 0,-50-3-96,-34 3-32,-51 15-128,0 3-257,-102 4-416,-41 10-1056,-43-4-1250,8-5-3203</inkml:trace>
        </inkml:traceGroup>
      </inkml:traceGroup>
    </inkml:traceGroup>
    <inkml:traceGroup>
      <inkml:annotationXML>
        <emma:emma xmlns:emma="http://www.w3.org/2003/04/emma" version="1.0">
          <emma:interpretation id="{DB5888FC-CC87-4FE5-8C4D-A1F6DC65DEF5}" emma:medium="tactile" emma:mode="ink">
            <msink:context xmlns:msink="http://schemas.microsoft.com/ink/2010/main" type="paragraph" rotatedBoundingBox="25642,17168 30265,16449 30368,17113 25745,178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3170C2-467D-41FD-9C8D-1C144AB1EDE4}" emma:medium="tactile" emma:mode="ink">
              <msink:context xmlns:msink="http://schemas.microsoft.com/ink/2010/main" type="line" rotatedBoundingBox="25642,17168 30265,16449 30368,17113 25745,17832"/>
            </emma:interpretation>
          </emma:emma>
        </inkml:annotationXML>
        <inkml:traceGroup>
          <inkml:annotationXML>
            <emma:emma xmlns:emma="http://www.w3.org/2003/04/emma" version="1.0">
              <emma:interpretation id="{06A9AAF7-FB04-4E8B-B3D5-2380242A18E7}" emma:medium="tactile" emma:mode="ink">
                <msink:context xmlns:msink="http://schemas.microsoft.com/ink/2010/main" type="inkWord" rotatedBoundingBox="25642,17168 30265,16449 30368,17113 25745,17832"/>
              </emma:interpretation>
              <emma:one-of disjunction-type="recognition" id="oneOf1">
                <emma:interpretation id="interp5" emma:lang="en-US" emma:confidence="0">
                  <emma:literal>10-12</emma:literal>
                </emma:interpretation>
                <emma:interpretation id="interp6" emma:lang="en-US" emma:confidence="0">
                  <emma:literal>10=12</emma:literal>
                </emma:interpretation>
                <emma:interpretation id="interp7" emma:lang="en-US" emma:confidence="0">
                  <emma:literal>10-22</emma:literal>
                </emma:interpretation>
                <emma:interpretation id="interp8" emma:lang="en-US" emma:confidence="0">
                  <emma:literal>101-12</emma:literal>
                </emma:interpretation>
                <emma:interpretation id="interp9" emma:lang="en-US" emma:confidence="0">
                  <emma:literal>102-12</emma:literal>
                </emma:interpretation>
              </emma:one-of>
            </emma:emma>
          </inkml:annotationXML>
          <inkml:trace contextRef="#ctx0" brushRef="#br0" timeOffset="4642">-480 1723 3587,'0'-8'3876,"0"-1"-1442,0 0-384,0 5-224,0-2-64,0 6-257,0 0-128,0 0-288,0 0-576,8 28 224,25 16 448,-7 10-160,7 12-192,-7 5-321,-1 0-256,9-5-192,-25-8 0,25-13-64,-18-14-32,-16-13-32,17-10-64,-9-8-160,1 0-641,0 0-673,-9 0-287,8-34-834,-8-2-1377,0 0-1345</inkml:trace>
          <inkml:trace contextRef="#ctx0" brushRef="#br0" timeOffset="5130">95 1563 7143,'0'-4'3683,"0"-1"-1665,0 5-64,0 0-64,0 0-705,0 0-641,0 9 225,17 27 544,-1 9-256,-7 4-192,33 3-224,1 6-193,8-5-127,-2-4-129,20-4-32,7-9-96,-1-6 0,10-12-32,-9-13-32,-9-5 96,-16 0-32,-8 0 32,-18-18 0,-17-17-32,-8-10-64,0-8-64,-17-9 0,-67 4 32,16 0 32,-24 9 0,24 9-32,-25 14 0,34 8 32,0 9 32,-1 9-32,10 0 0,-1 0-96,-8 0-192,17 9-225,16 9-415,10-1-386,-2-4-255,18-8-449,0 0-1441,51-5-2083</inkml:trace>
          <inkml:trace contextRef="#ctx0" brushRef="#br0" timeOffset="5542">1091 1705 6822,'-8'0'5702,"8"-4"-3332,0-1 289,0-5-1090,59-3-864,41-4 160,18-10-129,18 0-255,-9 6-193,-9 2-288,-42 6 0,-17 0-288,-33 4-737,-26 9-1089,8 0-2531,-8 0-2113</inkml:trace>
          <inkml:trace contextRef="#ctx0" brushRef="#br0" timeOffset="6518">2476 1159 8200,'0'0'3139,"0"0"-833,0 0-512,0 4-513,0 37 224,0 12-159,43 5-257,7 4 64,9 0-224,-9-4-225,10-9-223,-18-9-161,1-14-160,-18-3-128,-17-14 0,9 0-32,-8-9-64,-9 0-96,0 0-321,0 0-608,0 0-288,0 0-705,16 0-801,-7 0-800,17-9-737</inkml:trace>
          <inkml:trace contextRef="#ctx0" brushRef="#br0" timeOffset="7064">2925 1273 5253,'-17'-8'3523,"17"-1"-1120,0-4-289,0 4-64,0-5-897,0-3-481,0-1 129,17-5-289,25 1-127,25-9-65,-8 0 65,26 10 31,-9-2 32,-9 10-127,-7 8 127,-18 5-64,-16 0-223,-18 0-97,9 31 32,-17 13-64,0 14 160,0 0-96,0 4 32,-34-4 96,9-5-128,0-4 1,7-8-65,10-15 32,8-9-32,0-7-32,0-10 0,34 0 0,58 0 192,18 0 160,9-14-160,16-8-96,-16 0-96,-9 4-96,-43 9-64,-26 0-288,-23 5-865,-18 4-801,0 0-1858,0 0-4068</inkml:trace>
        </inkml:traceGroup>
      </inkml:traceGroup>
    </inkml:traceGroup>
    <inkml:traceGroup>
      <inkml:annotationXML>
        <emma:emma xmlns:emma="http://www.w3.org/2003/04/emma" version="1.0">
          <emma:interpretation id="{883986CA-7DE1-4987-A384-EFCED1A441C3}" emma:medium="tactile" emma:mode="ink">
            <msink:context xmlns:msink="http://schemas.microsoft.com/ink/2010/main" type="paragraph" rotatedBoundingBox="23496,17622 32371,17201 32423,18292 23548,18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5AED5-0A07-42DC-B045-454DE0847057}" emma:medium="tactile" emma:mode="ink">
              <msink:context xmlns:msink="http://schemas.microsoft.com/ink/2010/main" type="line" rotatedBoundingBox="23496,17622 32371,17201 32423,18292 23548,18713"/>
            </emma:interpretation>
          </emma:emma>
        </inkml:annotationXML>
        <inkml:traceGroup>
          <inkml:annotationXML>
            <emma:emma xmlns:emma="http://www.w3.org/2003/04/emma" version="1.0">
              <emma:interpretation id="{90FBE0A4-9EAE-4518-8862-1AD2D0D02585}" emma:medium="tactile" emma:mode="ink">
                <msink:context xmlns:msink="http://schemas.microsoft.com/ink/2010/main" type="inkWord" rotatedBoundingBox="23496,17622 32371,17201 32423,18292 23548,18713"/>
              </emma:interpretation>
              <emma:one-of disjunction-type="recognition" id="oneOf2">
                <emma:interpretation id="interp10" emma:lang="en-US" emma:confidence="0">
                  <emma:literal>quote me</emma:literal>
                </emma:interpretation>
                <emma:interpretation id="interp11" emma:lang="en-US" emma:confidence="0">
                  <emma:literal>quotes PS 34</emma:literal>
                </emma:interpretation>
                <emma:interpretation id="interp12" emma:lang="en-US" emma:confidence="0">
                  <emma:literal>quotes Ps34</emma:literal>
                </emma:interpretation>
                <emma:interpretation id="interp13" emma:lang="en-US" emma:confidence="0">
                  <emma:literal>quotes Ps 34</emma:literal>
                </emma:interpretation>
                <emma:interpretation id="interp14" emma:lang="en-US" emma:confidence="0">
                  <emma:literal>quotes Pg34</emma:literal>
                </emma:interpretation>
              </emma:one-of>
            </emma:emma>
          </inkml:annotationXML>
          <inkml:trace contextRef="#ctx0" brushRef="#br0" timeOffset="13419">-1832 2260 288,'0'-9'2659,"-8"0"-705,8 0-417,0 5-384,0-9-512,0 9-353,0-6 96,0 1 33,0 9 255,0-4 129,-8-1-128,8-3-1,0 3-223,-17 1 31,17 4-159,-9 0-129,1 0-64,8 0 0,-17 0-32,0 0-32,-8 0-64,-9 0 0,8 0 96,-24 0 0,-1 0-96,-33 0 97,8 13-65,-17 9 96,9 1 64,7-2-32,26 7 32,26 2 96,9-3-223,-2-5 95,18 0 32,0 1 96,0-6 0,59-4-95,26-4-1,8-9-32,0 0 64,0 0-128,-25-22-64,-18 5-32,-8-10 0,-24 1-96,-2-10 0,-16 1 0,0 3 32,0 10 64,0 4 96,0 9 64,0 5-32,0-1 161,0 5 191,0 0-32,0 0-63,0 0-97,0 0-64,8 0 0,10 0-31,-10 0 63,17 18 128,1 26-127,-1 10-33,0 17 96,1 14 96,-1 7-95,-8 6-33,8-8-96,0-19-96,1-5-64,-1-26 32,1-13-32,-9-10-32,-1-12 32,2-5 0,-18 0 0,16 0 33,-7 0 31,-1-5 32,26-30-64,-17 3-64,9-7-64,-10-1-64,-7 0-33,-9 0-63,0 0 32,0 4 32,0 6 96,0-6 0,0 9 32,-17 5 0,-9 0 32,1 9 0,9 3 0,-2 1-32,18 9 32,0 0 160,0-4-96,0 4 0,0 0-32,0 0-32,0 0 0,0 0 0,0-5-32,0-3 32,0-5 0,0 4 0,26 5-64,-10-2 64,-7 2-64,-1 4-224,-8-5-321,0 5-288,0 0-128,0 0-544,-33 23-1,-18-1 321,9 10 0,7-19 576,27 0 289,-9-9 224,9-4 160,0 0 32,-10 0 128,18 0-64,-16 0 256,7 0-31,9 0 95,-8 0 129,-9 0 127,17-4-95,-9 4-257,9 0-224,0 0-96,0 0-96,0 0-160,0 0-161,0 0-672,0 0-192,0 0-481,0 0-1312,0 0-4005</inkml:trace>
          <inkml:trace contextRef="#ctx0" brushRef="#br0" timeOffset="13822">-1823 2513 6919,'0'-13'2722,"0"-5"-1152,0-13 31,59-5-127,0-8-578,0 4-703,10-4-33,-36 8-96,-7 5-32,-26 8-32,0 6-160,0 13-353,0 4-192,0 0-352,0 0-480,0 0-737,0 0 256,0 8-1121</inkml:trace>
          <inkml:trace contextRef="#ctx0" brushRef="#br0" timeOffset="16903">-1341 2336 4196,'0'-5'1313,"0"5"-512,0 0 416,0 0-320,0 0-96,-9 0 64,9 0 160,0 0 192,0 0-192,0 0 64,0 0-96,-9 0-289,9 0-191,0 0-33,0 0-63,0 0-97,0 0 0,0 9 1,0 13 223,0 10 97,0 2-257,0 7-32,0 8-127,18-9-1,-1 4 0,17-13-64,-9 0-64,-9-4-32,-7-1 32,0-3-64,-1-1 0,1-9-32,7-4 32,-8-9-32,10 0-64,15 0 64,1 0 0,8 0 129,0-9-33,1-17-96,-9-1-32,-26-8-321,9-1-31,-17 1 32,0-14 95,0 0 33,0-5-32,0 5 128,0 13 128,-25 15 0,16 12 32,1 9 64,-1 0 64,9 0 128,0 0-192,0 0-32,0 0 33,0 0-1,9 30 128,8 11 160,25 3 65,-8 1-97,-9-1-192,-17-4-96,18-8 0,-18-6-64,1-3-96,-1-10-128,-8 0-417,0-9-736,8-4-1442,10 0-1889,-2 0-1794</inkml:trace>
          <inkml:trace contextRef="#ctx0" brushRef="#br0" timeOffset="15808">-1224 2411 737,'-8'-4'1601,"8"-5"-95,0 9 159,0-9-255,0 9-514,0 0-383,0 0-257,0 0 0,0 0-63,0 0-97,0 0 160,-9 0 224,9 0-159,0 0-161,0 0-32,-9 0 0,9 0 64,0 0-128,0 0 160,0 0-95,0 0-97,0 0-32,0 0-32,-16 0-32,16 0-1,-9-4 65,1 4 0,8 0 33,-8 0 31,8 0 64,-10 0 384,-6 0 65,16 0-1,-8 0 33,-1 0 31,1 9-159,-10 8 95,2 15 161,7 7-192,1 6 191,8-5-191,0-1-65,0-7-127,0-6-161,0-3-64,17-10-128,17 0 96,-17-13 0,17 0 128,-18 0 1,-7 0-33,7 0-64,-16 0 0,0 0 32,0 0 32,0 0-32,0 0 33,0 0-1,0 0-32,0-5 64,0 5-64,0 0-64,0 0-31,0 0-1,0 0-64,0 0 0,0 0 0,0 0 0,0 0 0,0 0-32,0-4-33,0 0 1,0-1 32,0 1 32,0 0 0,0 4 0,18 0 0,-18 0 0,0 0 32,0 0-32,0 0 32,0 0 33,0 0-65,0 0 64,0 0 0,0 0-32,17 0-32,-17 0 0,33 0 32,-16 0-32,8 0 0,-8 0 32,-8 0-64,-1 0 32,-8 0 0,0 0 32,0 0 0,0 0-32,0 0 0,0-5-128,0 5-225,0-4-447,0 4-834,0-4-224,0 4-1185,0 0-512,0 0-3267</inkml:trace>
          <inkml:trace contextRef="#ctx0" brushRef="#br0" timeOffset="17475">-421 2509 2755,'-9'-4'4324,"9"4"-2114,0 0-449,-9 0 33,-7 0-352,16 0-225,0 0-256,-9 0 64,1 8-97,-10 32 33,2 4-96,8 10 0,8 3-32,0-3-257,0-5-287,8 0-161,43-19-128,-1-2 0,10-15 32,-10-13 0,9 0 0,-16 0 64,-10 0 64,-7-32-160,-26-7-64,0-10-160,0 0 32,-9 0 95,-50 4 97,9 2 33,-1 15 31,25 7 0,1 7-64,17 10 32,8 4-32,0 0-96,0 0-321,0 0-416,0 0-352,0 0-1089,0 9-833,17 0-576,-1 4-1442</inkml:trace>
          <inkml:trace contextRef="#ctx0" brushRef="#br0" timeOffset="18321">111 2802 5541,'0'-9'4356,"0"-5"-2370,0-3-544,25-14 832,51-5-1185,17 0 32,0 2-160,-1 6-32,10 2-161,-9 8-511,-17 0-257,-25 10-32,-17 3-577,-34 1-1121,0 4-1377,0 4-896,0 45-2435</inkml:trace>
          <inkml:trace contextRef="#ctx0" brushRef="#br0" timeOffset="18068">273 2269 1153,'0'0'1281,"0"0"-960,0-5-65,0 5-224,0 0-32,0 0 0,-18 0 96,18-13 160,0 0 385,0 0-97,0-6-95,0 10-1,0 1 321,-8 3 480,8 5 64,0 0 1,0 0-97,0-4 128,0 0 192,0 4-191,0 0-193,0 0-96,0 0-353,0 0-255,0 8-129,0 46 385,0 25 192,50 19 96,-7 5-257,16 4-319,0-19-97,0-3-128,17-19-32,-33-17-64,7-5-96,-25-21-32,-8-6-64,-8-12-160,-9-5-481,0 0-640,0 0-417,0 0-704,0 0-769,-9-18-128,1 1-2050</inkml:trace>
          <inkml:trace contextRef="#ctx0" brushRef="#br0" timeOffset="18826">1083 2793 4068,'0'-9'4900,"8"4"-2657,17-3-418,9-14 321,8 9-800,-8-10-546,16 1-255,1-1-161,-8 6 33,-27-1-161,9 5-64,-16 9-96,-9-10-64,0 5 64,0 0-96,0-4-96,0 4 0,-9 5-64,-24 4 160,-9 0 0,7 0 128,2 0 256,-9 0-127,8 13 159,0 9-96,18 1 1,-2 3-129,18 6 0,0-2-32,0 6 0,0-1-160,43-3-64,16-2 32,0-3-64,26-14-96,-18 0-288,-8-13-481,-8 0-641,8 0-448,-17 0-1025,9-8-800,-9-10-1923</inkml:trace>
          <inkml:trace contextRef="#ctx0" brushRef="#br0" timeOffset="19123">1987 2571 3203,'0'-23'3876,"0"2"-1186,0-1-416,0 3-224,0-3-128,0 14-480,-25 8 95,-9 0-32,-17 0-704,-8 4-416,8 31 127,18 1-64,7-5-127,18 4-65,8-7-128,0 2-128,50-7 0,44-1 0,24-5 32,0 2 32,-16-6-32,-35 9 0,-34-4-32,-23 4-96,-10 8-224,0-2 0,-43-7-321,-8-2-768,9-15-801,33 1-1986,9-5-5478</inkml:trace>
          <inkml:trace contextRef="#ctx0" brushRef="#br0" timeOffset="20242">3272 2145 2562,'-10'-9'3652,"2"9"-1250,8 0 32,0 0-191,0 0-642,0 19-256,0 29-95,0 24 127,0 7-160,18 5-416,23 1-321,-15-14-159,16-9-129,-8-13 64,-18-9-160,-7-13-96,-9-9 0,0-14-128,0 1-224,0-5-161,9 0-256,-9 0-448,0 0-737,0-23-1024,0-3 159,8 8-640,-8 0-2563</inkml:trace>
          <inkml:trace contextRef="#ctx0" brushRef="#br0" timeOffset="20649">3052 2304 1121,'-9'-22'4965,"-16"0"-2851,16 0-641,9 0 97,0-10-289,0 2-32,0-6 128,9-4-512,33 5-256,9-1-33,0 0 65,8 1-97,8 8-255,-8 5 31,17 13 64,-17 5 129,-16 4-33,-9 0-191,-9 39-97,-17 19 64,-8 0-128,0 9 0,0-9 32,-42-6-128,-9-12-32,34-12 0,-16-11-32,-1-12-96,0-1-64,-8 0-256,24 1-321,2-5-576,-1 0-65,17 0-383,0 0-770,0 0-223,0 0-2948</inkml:trace>
          <inkml:trace contextRef="#ctx0" brushRef="#br0" timeOffset="21387">4335 2327 0,'0'0'1794,"0"0"-769,0 0-257,0 0-223,0 0-417,0 0 0,0 0 0,0 0 449,0 0 512,0 0 192,0 0-160,0-10-448,0 10-385,0-4-32,0 4-64,0 0 1,0-4 95,0 4 385,0-9 512,0 5 416,0-1 33,0 5-417,-17 0-128,9 0-320,-18 0-65,-7 0-223,-18 0-129,-8 0-224,-18 0 0,-7 0-32,-9 13 97,17 14 31,-9 0 224,26 4-31,34-13-129,17 3-160,-9-6 0,17-2-32,0 0-96,0 0 0,0 0 0,50 1 0,9 4 0,26-5 64,-18 5 64,18-9-96,-17 0-32,-17 4 32,-10 4-32,-23 10 0,-18-1-32,0 6 0,0-10 0,0 1 0,-10-10 32,-23-4-64,-1-5 64,9-4-32,-17 4-32,25-4-128,0 0-224,-9 0-1,18 0-159,0 5-289,8-5-641,-9 0-576,9 0-1217,0 0-1954</inkml:trace>
          <inkml:trace contextRef="#ctx0" brushRef="#br0" timeOffset="22505">4554 1905 3619,'-25'9'2595,"-17"1"-353,24-6-480,10 1-257,-9-1-64,17-4 1,0 0 31,0 0-320,0 0-320,0 0-256,0 0 191,25 0-31,35 0-256,-1-9-225,42-9-32,1 0-128,-1 1-32,0 3-32,-24 5 32,-18 5 128,-18 4 1,-6 0-1,-27 0-32,-8 22-64,0 13 32,0 6-32,0-1 0,-25-1-32,-26-3-64,17-10 64,-17-3-32,18-5-32,7-5-32,1-5-96,17-8 64,8 0-96,0 0-192,0 0-65,0 0-319,59-13-161,0-4 544,33-5 289,-15 8 64,7 14 32,-25 0 0,-25 0 33,-9 4 95,-16 45 64,-9 13 160,0 10-160,-50-5 193,-27-5 31,10-13-191,8-19-225,8-7 0,26-14-32,-9-5-32,9-4-97,-1 0-223,1 0-288,25 0-482,0-13-735,0-5-802,0 5-416,0 8-1601</inkml:trace>
          <inkml:trace contextRef="#ctx0" brushRef="#br0" timeOffset="23138">5535 1723 5958,'0'0'2626,"0"0"-288,-17 0-512,17 0-353,-9 0 289,9 0-321,-8 0-159,-8 22-129,7 10-417,-8 4 1,17 3 0,0-3-289,0 4-63,0-9-129,0-4 0,0-5 64,17-9-191,25 0-33,9-13-32,25 0-64,0 0 64,-17 0-64,0 0-64,-8 0-353,8-4-576,-8-10-352,0 1-128,-10-4-353,2 3-256,-9 1-224,8 4 320,-33-8-352,16 2-193,-25 7-447</inkml:trace>
          <inkml:trace contextRef="#ctx0" brushRef="#br0" timeOffset="23392">6109 1714 2434,'-18'-22'2563,"-15"3"-385,25 11 320,8-1-544,0 9-160,0 0 128,0 0-193,0 0-352,0 0-480,0 0-384,0 40 159,0 27 514,0 8-65,0 19-225,0 7-319,0 1-321,33 1-64,-15-14-128,6-18-64,1-13-64,-7-23-128,7-17-544,-17 0-1859,1-1-3298,-9-3-9098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6:42.486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04783EDD-759A-4996-A03B-E9326BC2D654}" emma:medium="tactile" emma:mode="ink">
          <msink:context xmlns:msink="http://schemas.microsoft.com/ink/2010/main" type="inkDrawing" rotatedBoundingBox="17264,11540 26386,11661 26381,11994 17260,11873" shapeName="Other"/>
        </emma:interpretation>
      </emma:emma>
    </inkml:annotationXML>
    <inkml:trace contextRef="#ctx0" brushRef="#br0">51 111 3908,'-8'0'3395,"8"-4"-1826,0 4-287,-9 0-97,9 0-320,0 0-97,0 0 193,-17 0 32,17 0-32,-9 0-384,1 0-65,8 0-31,0 0-161,0 0-128,0 0-64,0 0-96,0 0 64,0 0-32,0 0 64,0 0 97,0 0-65,0 0-64,0 0 96,0 0-32,17 0 128,9 0-31,-2 0-129,11 0 32,-10 0 128,25 0-160,1 0 1,0 4-65,8 5-32,0-9 0,9 4 0,-9 2 32,0-6-64,0 0 0,8 0 0,2 0-32,7 0 32,-1 0 32,-16 0-32,26 0 32,-26 0 0,9 0-32,-1 0 0,18 0 0,-9 0 0,34-10 0,-9-7-32,8-1 32,1 0 0,-8 0 0,-17 5 32,-9 0-32,-25 4 0,8 4 0,-18 1-32,2 4 0,-9 0 0,17 0 32,-10 0 0,10 0 0,0 0 0,8 0 0,0 0 32,8 0-32,-16 0 32,8 0-32,-8 0 32,0 0-32,-17 0 32,-9 0-32,9 0 0,-9 0 0,9 0 0,0-5 0,0 5-32,-1 0 32,10 0-32,-9 0 0,17 0 0,-2 0 32,2 14-32,0-5 32,0 4 0,0-4 0,-1-5 32,1 9-32,8-3 32,0-1-32,9-5 0,8 1 0,9-1 0,-1 5-32,1-1 32,7 1 0,1 1-32,-9 3 32,1 4 0,-9-4-32,0 2 32,-8-2 32,-9-5-32,9 1 0,-9-5 0,-8 1 0,8 4-64,0-9-32,-8 9-1,-1-4 33,-8-1 0,0 0 32,9 5-32,0-4 64,8 3 0,0 1 0,9 0 64,16 0-64,-8-4 32,17-1-32,-8-4 0,16 0-32,18 0-32,-19 0 32,10 0-160,-25 0-160,-9 0 31,0 0-95,-17 0-32,-25 0 319,17-4 33,-18 4 64,18 0 32,-1-5 32,18 5-32,25 0 0,-17-9 0,-9 4 32,18-8-32,-26 5 0,9-6 0,8 1 0,-8-1 0,-1 1 0,-7 4-96,-1-4-32,16 5-32,-7-2-32,0-3-96,-9 4 31,9 0 193,-9 5 0,8-5 32,-8-1 32,-8 2 0,8-1 0,0 0-32,-8 5 32,0-5 0,8 0 0,0 0-64,0 0 64,17 0 0,-9 5 0,-7-5 0,-1 9 64,0-4-64,0 4 32,-25 0-32,-17-5 0,-17 5 0,0 0-160,0 0-1377,0 0-1538,-51 0-1057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6:45.474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9DCF4497-6272-4525-862D-731AF3862DB8}" emma:medium="tactile" emma:mode="ink">
          <msink:context xmlns:msink="http://schemas.microsoft.com/ink/2010/main" type="inkDrawing" rotatedBoundingBox="7099,12521 14027,12610 14026,12689 7098,12600" shapeName="Other"/>
        </emma:interpretation>
      </emma:emma>
    </inkml:annotationXML>
    <inkml:trace contextRef="#ctx0" brushRef="#br0">0 10 4452,'0'-4'2050,"0"4"-384,0 0-97,0 0-224,0-5-95,0 5-65,0 0-224,0 0-96,0 0-161,17 0-255,1 0-65,-2 0-128,1 0-128,0 0 32,-8 5-31,24 3 31,-15-3-64,15 3 0,-7-3-32,7 4-32,1-5 96,8 1-32,8 4 32,1-9-64,0 4-32,0-4 0,-9 0 1,0 5 95,-8-5-96,9 0 0,-19 4 0,19 1-32,8-1 32,8-4-32,17 0 64,-1 0 0,-6 0-64,-19 0 32,0 0-32,-15 0 0,-11 0 0,-6 0 0,-1 0 0,-1 0 0,10 0 0,7 0 0,2 0-32,7 0 32,9 0 0,8 0 0,0 0 0,-9 0 0,9 0 0,-16 0-32,7 0 0,-15 0 0,-2 0 0,-7 0 0,-1 0 0,0 0 0,0 0 32,10 0 0,-2 0 32,9 0-32,1 0 0,-2 0 32,2 0-32,-9 0-32,-1 0 32,10 0 0,-9 0-64,-1 4-64,10 5 31,-1-5 33,0 6 0,8-10 64,10 4 0,7-4 0,-8 0 0,9 0 0,0 0 32,-9 0 0,-8 0-32,-10 0 0,10 0-32,0 0 32,0 0 0,0 0-32,8 0 0,0 0 32,16 0 32,2 0-32,-9 0 0,-26 0 0,0 0 0,-8 0-64,-1 0 0,-7 0-96,7 0 128,-7 0-96,7 0 96,10 0 0,16 0 32,0 0 0,8 0 32,10 5-32,-9-1 0,16-4 0,1 0 32,7 0 0,18 0-32,-9 0 0,1 0-32,-18 0 32,1 0-32,-18 0-64,-24 0-128,-2 0-1,-15 0 129,-17 0 32,-9 0 64,16 0 0,-16 0 0,9 0 0,17 0 0,-10 0 32,27 0 0,7 0 0,18 0-32,8 0 32,0 0 0,-8 0 0,-9 0-32,-8 0 32,-18 0-32,-16 0 0,-8 0-32,-9 0-32,0 0 32,16 0 0,1 0 32,25 0 0,9 0 64,0 0-32,0 0 0,8 0 0,-18 0-32,-6 0 0,-1 0 32,-18 0 32,9 0-64,-7 0 0,7 0 0,9 5 33,-1-5-33,10 0 96,8 0-96,8 0 32,-8 0 0,-10 0-32,10 0 128,-9 0 0,-7 0 0,-11 0 192,-15 0 1,25 0-129,-17 0-32,8 0 32,0 0 0,-16 0 1,25 0-1,-1 0 0,-15 0-64,-2 0-32,-7 0-32,-9 0-64,0 0-160,0 0-577,0 0-1441,-17 4-2722,-50 18-5574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6:47.842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AFFCBB8C-A4CD-45C6-A7DE-D5CFBAB7C9AD}" emma:medium="tactile" emma:mode="ink">
          <msink:context xmlns:msink="http://schemas.microsoft.com/ink/2010/main" type="inkDrawing" rotatedBoundingBox="14439,12636 25794,12513 25796,12642 14440,12765" shapeName="Other"/>
        </emma:interpretation>
      </emma:emma>
    </inkml:annotationXML>
    <inkml:trace contextRef="#ctx0" brushRef="#br0">0 183 4644,'0'0'4357,"0"-5"-2147,0 5-353,0-4-447,0 4-385,0 0-417,0 0-63,0 0 31,18 0-159,-1 0-257,7 0 0,11 0-32,-2 0-64,18 0 32,25 0 32,0 0-32,8 0 97,1 0-97,-9 0 0,9 0-96,-18 0 0,1 0 32,-9 0-32,-8 0-32,-18 0 32,18 0 0,-9 0 0,1 0 0,7 0 0,18 0 0,8 0 32,17 0-32,9 0 32,6 0-32,-6 0 0,-17 0 0,-1 0 0,-25 0 0,-8 0 0,0 0 0,0 4 0,24-4 0,10 0 0,-1 0 64,0 0-64,-7 0-64,7 0 64,-7 0 0,-1 0 0,-9 0 0,9 0 0,-8 0 0,8 0 0,0 0 0,-9 0 0,18 5 0,-9-5 64,9 4-64,-18-4 0,9 0 0,-9 0 0,1 0 0,8 0 0,-8 0 0,7 0 0,2 0 0,7 0 0,9 0 0,-25 0 0,16 0 0,-17 0 0,-8 0 0,-8-4 0,0-5 0,0 9 0,8-6 0,0 2-64,9 4 64,8 0 0,8 0 0,10 0 0,6 0 64,-7 0-64,1 0 0,-18 0 0,-9 0 0,-16 0 0,-9 0-64,-9 0 64,18 0-96,-8 0 64,24 0 32,9 0 0,9 0 0,25 0 0,0 0 0,16 0 0,-32 0 0,-2 0-32,-25 0 32,-8 0-64,-8 0 64,0 0-32,0 0 32,-9 0 0,17 0 0,1 0 32,-1 0 0,16 0 0,-7 0-32,9 0 32,-2 0-32,-7 0 0,7 0 0,2 0 0,-1 0-32,-17 0 32,0 0 0,0 0 0,-8 0 0,16 0 0,1 0 0,-1 0 0,2 0 0,23 0 0,-7-4 32,-1 4-64,-17-5 32,27 1 0,-44 4 32,18 0-32,8 0-32,0 0 32,8 0-32,-8 0 32,26 0 32,8-4-32,8-1 0,0 1 0,9 0 0,-18-1 0,1-4 0,-16 5 0,7 0 0,-42-2 0,9 2 0,-27 0 0,10 4 0,0-5 0,-9 5 0,18 0 0,7-4 0,9 0 32,25-1-32,-16 1 0,25-5 32,0 0 32,-9-5-32,0 5 32,-33 1-64,9-1 32,-28 0-32,-14 5 0,-1 0 0,-9 4 0,-9 0 32,10 0 0,-9 0 32,-1 0 0,2 0 64,-10 0-96,1 0 0,-9 0-32,0 0-64,0 0-96,0 0-320,0 0-962,0 0-1056,0 0-2082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6:49.351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DEB3F7C9-24E4-480C-88AB-A25A5B37A839}" emma:medium="tactile" emma:mode="ink">
          <msink:context xmlns:msink="http://schemas.microsoft.com/ink/2010/main" type="inkDrawing" rotatedBoundingBox="7387,13500 9929,13501 9928,13580 7386,13578" shapeName="Other"/>
        </emma:interpretation>
      </emma:emma>
    </inkml:annotationXML>
    <inkml:trace contextRef="#ctx0" brushRef="#br0">0 27 4004,'0'-4'2530,"0"4"-864,0-5-1,8 5-383,9 0-290,0 0 290,8 0-65,1 0-256,7 0-128,10 0-129,-1 0-191,17 0-1,9-4-224,7 4-63,10 0-129,-1-5-64,10 1 0,6 0-32,-23 4 32,7 0 0,-25 0-32,-8 0 0,0 0 0,-9 0 0,-8 0 0,8 0 0,9 0 0,0 0 0,8 0 32,17 4 32,9 0-64,-10-4 96,9 0 192,1 0 97,-9 0-161,-17 0-128,-8 0-96,-17 0 0,-9 0 0,-25 0 0,17 0-64,-8 0 0,-1 0 0,17 0 32,1 0 32,24 0 32,10 0 0,16 0 64,16 0-32,-24 0 64,-18 0-64,-24 0-32,-18 0 32,-8 0-32,0 0-32,0 0-32,0 0-32,0 5-32,-8 4-288,-51-1-1186,-8 11-1697,-10 11-2722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6:56.633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17CBF8A7-42F4-42FD-9526-D171A87ED5F9}" emma:medium="tactile" emma:mode="ink">
          <msink:context xmlns:msink="http://schemas.microsoft.com/ink/2010/main" type="inkDrawing" rotatedBoundingBox="22431,1861 26958,1841 26959,1862 22432,1883" shapeName="Other"/>
        </emma:interpretation>
      </emma:emma>
    </inkml:annotationXML>
    <inkml:trace contextRef="#ctx0" brushRef="#br0">25 36 3139,'-8'0'3523,"8"0"-2017,-16 0-481,16 0 0,0 0-193,0 0-255,0 0 0,0 0 31,0 0-191,0 0-65,0 0-96,0 0 32,0 0-31,0 0 159,0 0 0,0 0 33,0 0 191,0 0-63,0 0 128,0 0-33,0 0-127,0-4-161,41 4-32,-7-5 65,0 1-225,8 0-160,-34-1 0,27 5 0,-11 0-32,11 0-32,-1 0 32,-1 0-32,-7 0 64,7 0-32,10 0 0,7 0-32,1 0 32,17 0 0,7 0 0,10 0 0,8 0 0,17 0 32,-9 0-32,9 0 0,-8 0 0,-26 0 0,-9 0-32,-16 0 0,-9 0 32,-25 0-64,17 0 0,-17 0-32,-1 0 32,18 0 0,0 0 0,16 0 64,10 0 32,16 0-32,8 0 0,18 0 0,-18 0 0,18 0 0,-18 0 0,1 0 0,-1 0 0,-16 0 0,-18 0 0,-8 0-32,-16 0 0,-17 0 32,7 0 0,-8 0 0,1 0-32,8 0 0,0 0 32,17 0 0,25 0 32,9 0-32,24 0 32,18 0 0,0 0-32,-9 0-32,-17-9 32,-24 5 0,-10 4 32,-24 0-32,16 0-32,-33 0 0,24 0 0,-7 0 32,16 0 32,9 0-32,8 0 64,0 0-32,26 0 0,-18 0 0,1 0 0,-18 0-32,-7 0 64,-2 0-64,-6 0 0,15 0 32,-7 0 32,7 0 0,1 0 32,-9 0 32,-8 0 128,-17 0-95,-9 0-97,-8 0 0,0 0 0,0 0-64,0 0-32,0 0-32,0 0-225,0 0-575,-25 0-1475,-34 4-2465,-26 5-5958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7:00.723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AADC0AD1-AE79-4FAB-AE0E-8BC7779965D9}" emma:medium="tactile" emma:mode="ink">
          <msink:context xmlns:msink="http://schemas.microsoft.com/ink/2010/main" type="inkDrawing" rotatedBoundingBox="5966,2821 26427,2674 26428,2792 5967,2939" shapeName="Other"/>
        </emma:interpretation>
      </emma:emma>
    </inkml:annotationXML>
    <inkml:trace contextRef="#ctx0" brushRef="#br0">26 63 801,'-17'0'2658,"8"0"-1024,9 0-289,0 0-96,0 0-64,0 0 33,0 0 31,0 0 64,0 0-352,0 0-353,0 0-31,0 0-65,0 0-223,0 0-65,0 0-64,0 0-64,0 0-32,0 4 32,0 1 129,34 4 95,9-9-64,8 4-64,-1 0 65,18 1-97,-1-1-96,-8 0-32,0 1-32,-8-1 32,0 1 0,-10-5-32,28 0 0,-19 5 32,-8-5-32,17 0 0,-8 0 32,-8 0-32,7 0 32,-16 0-32,0 4 0,17-4-32,-10 9 32,10-9 0,8 0 0,0 4 32,18 1-32,7-1 64,18-4-64,-1 4 0,-8-4 0,-8 0 0,-18 0 0,-16 0 0,-18 0-96,-7 0-32,-1 0 0,-8 5-32,-8-5 63,16 0 97,-9 4 64,10-4-64,-1 0 33,17 0-1,9 0 32,8 0-32,9 0-32,-1 0 0,18 0 0,-26 0-32,-8 0 32,-26 0-96,1 0-1,-9 0 33,-9 0 0,8 0 64,2 0 0,7 0 32,9 0 0,-1 0-32,10 0 32,-1 0-32,-8 0 0,-8 0-96,-26-4-32,16 4-64,1 0 32,0 0-32,8 0 96,0 0 64,9 0 0,1 0 32,-2 0-33,9 0 33,9-5 0,16 5 0,1 0-64,25 0 32,-17 0-192,26-4-160,7-5 192,-16 5 192,0 4 0,-17 0 0,-9-4-32,-16-1 32,8 5-64,-8-4 32,8 4 32,-25 0-33,9-5 66,16 5-33,8 0 0,17-5 192,10 1-128,-10-1-64,-8 1 0,8 4 0,-16 0 0,-17 0-32,-26 0-32,-8 0 64,-9 0 0,1 0-32,-9 0 32,8 0 0,26 0 0,-1 0 32,10 0-32,8 0 32,34-4-32,-1-1 32,9 1-32,8 4 32,-25 0 320,-8-4-320,-26 4-32,0 0-32,-8 0 32,-9 0 0,17 0 0,-7 0 0,-2 0 32,26-5 0,-8-4 0,42 9 0,8-8-32,0-2 96,-16 10 161,8-4-257,-26 4-32,35 0-1,-9 0 33,-1 0 33,-7 0-33,-17 8-33,-1 6 33,-8-5 0,-8 0 33,-17-5-33,17 5-33,0 0 33,-1-9 0,18 0 33,24 0-1,18 0 0,17 0-32,9 0 0,-1 0-32,-9 0 0,1 0 32,-18 0 0,-7 0 0,-26 0-33,-9 0-31,-24 0 0,8 0-32,-9 0 96,1 0-32,16 0 32,-10 0 0,28 0 32,-1 0-32,9 0 32,-9 0 64,-9 0-96,-8 0 0,0 0 0,-8 0-32,0 0 32,8 0 0,0 0 0,9 0 0,-1 0 0,10 0 0,-10 0-64,9 0 32,-9 0-32,-8-5 32,9 1-64,-9 0 64,9-1-128,-9 1 0,17 0 96,-9 4 0,9-5 64,9 5 0,9-4 0,6 4 0,-7 0 0,-9 0-32,10-5 32,7 5 0,0-4 0,18 0 0,-10 4-96,1 0 96,-25 0-65,-1 0-31,-7 0 64,7 0-64,-8 0 96,0 0 0,0 0 0,-9 0 96,18 0-96,-9 0 32,8 0-32,-7 0 32,7 0 0,1-6 32,7 2-31,1-5-1,-8 1 32,16 3-32,1 1-32,-1-5 0,-8 5 0,0 4 0,9 0 0,-18 0 0,-9 0 0,2 0-96,-10 0 64,1 0 32,-1 0 0,18 0 0,8 0 0,-8 0 0,-1 0 32,1 0-32,-10 0 64,9 0-64,10 0 0,-19 0 0,19 0 0,-10 0 0,1-5 0,-1 5 0,-8 0 0,0 0-64,8-4 32,1 4 32,-1 0-33,18 0 1,-1 0 32,1 0 0,-1 0 0,-16 0 32,16 0-32,-8 0 33,0 0-33,-9 0 0,9 0 0,-9 0 0,10 0 0,-1 0-33,8 0-31,8 0 64,10 0 0,-1 0-32,-8 0 32,-17 0 0,-17 0 0,0 0-32,-34 0 32,9 0 0,-17 0 0,8 0 0,8 0 32,1 0-32,8 0 64,0 0-32,9 0-32,-9 0 0,0 0 0,-8 0 33,0 0-33,-9 0 0,-17 0 32,26 0 64,0 0 0,8 0 0,-8 0-64,8 0-32,0 0 32,17 0-32,-17 0 32,-8 0-32,-1 0 128,-24 0-128,16 0 0,-25 0 0,8 0-64,1 0 64,-1 9 0,9-5-64,8 5 64,9-5 0,8 1 128,0-5-96,0 0 32,34 0 64,-9 0 64,-7 0 1,-10 0-1,-8 0-64,9 0-32,-26 0-32,0 0 32,0 0-96,-25 0 64,17 0 32,-9 0 32,9 0 225,-17 0-97,17 0 64,-26 0-192,1 0 97,-9 0-65,0 0-128,0 0-32,0 0 0,26 0 0,-1 0-32,17 0 0,-17 0-32,1 0-128,-18 0-257,-8 0-544,0 0-929,-67 0-2274,-69 0-4548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3:07:02.011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E6ECF4CE-31B9-4019-9D15-AEF50CE3A9B1}" emma:medium="tactile" emma:mode="ink">
          <msink:context xmlns:msink="http://schemas.microsoft.com/ink/2010/main" type="inkDrawing" rotatedBoundingBox="5960,3814 7326,3921 7319,4015 5953,3908" shapeName="Other"/>
        </emma:interpretation>
      </emma:emma>
    </inkml:annotationXML>
    <inkml:trace contextRef="#ctx0" brushRef="#br0">0 5 4260,'8'-5'5061,"-8"5"-3428,0 0-576,0 0 257,0 0-642,0 0-319,9 0-97,8 0 96,8 0 353,9 19 64,25-6-33,9 4 65,25-8-64,7-4-289,28-1-96,-1 0-159,-1-4-1,1 6-96,-18-2 0,1 0-96,-25-4 0,-25 0 0,-11 0-64,-31 9-96,-10-5-225,-8 5-608,0 4-256,0 6-320,0 3-1442,0-1-1986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1:03.083"/>
    </inkml:context>
    <inkml:brush xml:id="br0">
      <inkml:brushProperty name="width" value="0.06667" units="cm"/>
      <inkml:brushProperty name="height" value="0.06667" units="cm"/>
      <inkml:brushProperty name="color" value="#FF0000"/>
    </inkml:brush>
  </inkml:definitions>
  <inkml:traceGroup>
    <inkml:annotationXML>
      <emma:emma xmlns:emma="http://www.w3.org/2003/04/emma" version="1.0">
        <emma:interpretation id="{589AAB81-B983-4668-94D6-1C464494D898}" emma:medium="tactile" emma:mode="ink">
          <msink:context xmlns:msink="http://schemas.microsoft.com/ink/2010/main" type="writingRegion" rotatedBoundingBox="2279,15192 9919,15744 9792,17494 2152,16942"/>
        </emma:interpretation>
      </emma:emma>
    </inkml:annotationXML>
    <inkml:traceGroup>
      <inkml:annotationXML>
        <emma:emma xmlns:emma="http://www.w3.org/2003/04/emma" version="1.0">
          <emma:interpretation id="{1B416B6A-7EA2-481E-BE65-9A8FF96B766E}" emma:medium="tactile" emma:mode="ink">
            <msink:context xmlns:msink="http://schemas.microsoft.com/ink/2010/main" type="paragraph" rotatedBoundingBox="2279,15192 9919,15744 9792,17494 2152,16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EA872C-8261-48C5-9D40-230F3EF3EE03}" emma:medium="tactile" emma:mode="ink">
              <msink:context xmlns:msink="http://schemas.microsoft.com/ink/2010/main" type="line" rotatedBoundingBox="2279,15192 9919,15744 9792,17494 2152,16942"/>
            </emma:interpretation>
          </emma:emma>
        </inkml:annotationXML>
        <inkml:traceGroup>
          <inkml:annotationXML>
            <emma:emma xmlns:emma="http://www.w3.org/2003/04/emma" version="1.0">
              <emma:interpretation id="{D1BC60F1-8D3A-491B-A83B-110ADFE108A0}" emma:medium="tactile" emma:mode="ink">
                <msink:context xmlns:msink="http://schemas.microsoft.com/ink/2010/main" type="inkWord" rotatedBoundingBox="2279,15192 3285,15265 3183,16670 2177,16597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¢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18 0 4773,'-9'0'2370,"9"0"-1089,0 0 160,0 0-640,0 0-320,0 0-129,0 0 256,0 0 97,0 0 64,0 0 160,0 0-96,0 0 191,0 0-63,0 13-512,0 31 255,0 14 161,-8 13-256,8 23 96,0 12-161,0 6 65,0 3-97,0-8-128,0-6-127,43-3-161,-2-13 0,2-5-32,-1-14-64,9-8 0,-18-13 0,-7-15-96,-9-7-160,-1-10-513,-7-4-640,-9-5-609,0-4-289,0 0-1376,0 0 320,0 0-2691</inkml:trace>
          <inkml:trace contextRef="#ctx0" brushRef="#br0" timeOffset="857">-209 1088 3203,'0'0'2050,"0"-4"-737,0 4 129,0 0 95,0 0-512,0 0 0,0 0 32,0 0-96,0 0 64,0 0 64,0 0-416,0 0-97,0 0 33,16 0 159,35 13-63,8 14-128,18 4-225,-2 5 128,1 3-127,1 1-1,-1 1 96,8-1-95,-16-5 31,-1-8-64,-16-10-63,-26-4-65,-8-4-64,0-4 0,-17-5-32,0 0 96,0 0 33,0 0 127,0-14 128,0-26-31,0-8-225,0-1-96,0 4 64,0 5-128,0 10 0,0-2-64,0 2-32,0-2 0,17 1-32,0 0-96,25 9-160,-25-5-353,0 9-544,-8 1-481,-1 3-608,17 14-1986,9 0-2722</inkml:trace>
        </inkml:traceGroup>
        <inkml:traceGroup>
          <inkml:annotationXML>
            <emma:emma xmlns:emma="http://www.w3.org/2003/04/emma" version="1.0">
              <emma:interpretation id="{38BC68DA-BE34-43AA-B100-772EAE7571AF}" emma:medium="tactile" emma:mode="ink">
                <msink:context xmlns:msink="http://schemas.microsoft.com/ink/2010/main" type="inkWord" rotatedBoundingBox="4131,15627 9897,16044 9792,17494 4027,17077"/>
              </emma:interpretation>
              <emma:one-of disjunction-type="recognition" id="oneOf1">
                <emma:interpretation id="interp5" emma:lang="en-US" emma:confidence="1">
                  <emma:literal>outward</emma:literal>
                </emma:interpretation>
                <emma:interpretation id="interp6" emma:lang="en-US" emma:confidence="0">
                  <emma:literal>outwards</emma:literal>
                </emma:interpretation>
                <emma:interpretation id="interp7" emma:lang="en-US" emma:confidence="0">
                  <emma:literal>Outward</emma:literal>
                </emma:interpretation>
                <emma:interpretation id="interp8" emma:lang="en-US" emma:confidence="0">
                  <emma:literal>outboard</emma:literal>
                </emma:interpretation>
                <emma:interpretation id="interp9" emma:lang="en-US" emma:confidence="0">
                  <emma:literal>out hard</emma:literal>
                </emma:interpretation>
              </emma:one-of>
            </emma:emma>
          </inkml:annotationXML>
          <inkml:trace contextRef="#ctx0" brushRef="#br0" timeOffset="6704">1750 1345 6630,'-8'0'2851,"0"0"-1121,8 0 288,0 0-97,0 0-736,0 0-320,0 0 0,0 0-449,-8 0-127,-1 10 31,-17 21 193,18 18-193,-17 8-32,8 10-96,17 4-32,0 1 1,0-10-33,0-13-64,34-14-64,25-8 64,8-14 64,9-13-32,9 0 0,-1 0 128,-7-32-160,-27-7 33,-16-5-33,-26-6-64,-8-3 0,0 0 0,-25-1-97,-42 5 97,-2 10 0,2 7 97,24 11-65,19 8 0,15 7-32,9 2-32,0 4-353,0-5-448,0 1-896,0 0-1506,0-1-1089,25 5-1538</inkml:trace>
          <inkml:trace contextRef="#ctx0" brushRef="#br0" timeOffset="7581">2722 1412 5413,'-8'0'1954,"8"0"-897,0 0 160,0 0-865,0 0-255,-8 0-1,-10 0 288,18 0 321,0 0 288,0 0-97,0 0-31,0 0 0,0 0-256,0 0-161,0 13-160,0 13 1,0 10 159,0 13-96,0 5 33,0 3 31,0 1 1,9-5 63,16 1-160,18-11-31,-2-7-97,2-9-96,-9-13 0,-9-10-32,1-4 32,-1 0 128,9 0-64,-9-27 193,-9-12-129,2-2-96,-10-3-32,1 3 64,-9-12-96,0 5 33,0-10-1,0 9-64,-17 9 32,-17 4-64,-1 10 64,27 4-64,0 8 0,8 5-64,0 0-289,0 1-287,0-1-481,0 5-449,0 4-608,0 0-448,0 0-65,0 0-1761</inkml:trace>
          <inkml:trace contextRef="#ctx0" brushRef="#br0" timeOffset="8284">3212 1518 7719,'0'-5'4324,"0"1"-1409,0 0-769,50-5-1121,60-4 32,26-5-224,-1 0-577,0 5-224,-25 4-32,-25 5-96,-34 4-705,-18 0-896,-25 0-2275,-8 8-2082</inkml:trace>
          <inkml:trace contextRef="#ctx0" brushRef="#br0" timeOffset="8040">3558 813 2530,'-8'0'4389,"8"0"-2307,0 0 224,0 22-865,0 32-96,0 17 193,17 17-129,17 10-96,8 13-63,1 0-610,-10 5-223,1-5-97,-1-18-192,-15-8-96,15-19-32,-15-17 0,-2-14 0,-8-17-192,1-9-128,-9-5-449,0-4-673,0 0-415,0 0-514,0-8-736,0-15-1409</inkml:trace>
          <inkml:trace contextRef="#ctx0" brushRef="#br0" timeOffset="9494">4394 1474 480,'0'-4'3780,"0"4"-1410,0 0-32,-8 0-288,8 0-544,0 0-321,0 0-128,0 0-256,0 0-321,0 0-160,0 39 289,0 6 384,16 4-192,27 4-225,-1-4 33,0-5-129,-8-8-95,17-5-161,-26-18 0,0-4-160,-16-5 32,7-4 0,-7 0-64,-1 0-32,0-13 64,2-23-32,-10-3-32,0-1-128,0 13 32,0 5 32,0 9 64,0 13 0,0 0 0,8 0 0,17 0 0,1 0-192,25 0 192,16 8 32,0 1 0,-8-5 96,-16-4-32,-10 0-32,-15 0 32,-18 0 97,0-17 63,0-15-128,0-7-64,-18-5 0,-33-1-64,18 9 0,7 5 0,10 4-32,-1 10 32,17 4-32,0 4-32,0 5-64,0 4-160,0 0-225,0 0-448,0 0-544,0 0-673,0 0-801,0 0-192,0 0-2723</inkml:trace>
          <inkml:trace contextRef="#ctx0" brushRef="#br0" timeOffset="10334">5694 1438 3555,'-8'0'2691,"8"-4"-801,0 4-225,-8 0-544,8 0-128,-9 0-96,1 0 0,0 0-64,-10 0 64,-7 0-353,0 0-256,-17 0-224,-1 0-32,1 0 33,-9 4 31,1 23 96,-1 8 64,9 6 128,8 8 33,9 4-33,16 5-64,9-15 33,0 2-129,17-9 32,59-19 33,1 1-129,-10-14-64,9-4 64,-17 0 0,-17 0-32,-17-17 0,-7-14-96,-18-13-32,0-6-160,0-3 64,-9 4-32,-25 10 64,0 12 64,17 14 0,1 8 64,16 5 256,-8 0-31,8 0-161,0 22-96,0 23 96,50-1 96,26-9 96,-9 1-256,1-10-64,-9-7-192,-25-6-288,-9-9-289,-17 1-1185,2-5-1377,-2 4-1570</inkml:trace>
          <inkml:trace contextRef="#ctx0" brushRef="#br0" timeOffset="10650">6050 1598 7783,'33'0'2659,"1"31"-129,0 5 65,-9 4-1122,-8-9-96,0-4-448,-17-14-512,0 0-1,0-13 65,0 0 95,0 0 65,-17-40-129,0-22 1,-8-14-193,16-3-192,9 3-96,0 0-32,0 19-96,0 8-192,26 14-225,42 7-608,-1 15-384,9 5-1026,-9 8-2049,2 0-3395</inkml:trace>
          <inkml:trace contextRef="#ctx0" brushRef="#br0" timeOffset="11150">6768 798 160,'0'-8'9994,"0"8"-7848,8 0-64,18 35-289,7 37-479,1 20 63,-9 15-224,26 4-320,8-8-257,0-11-31,17-16-65,-8-18-159,-9-19-97,-25-16-96,-17-10-32,-17-13-96,0 0 64,0 0 32,-9 0-64,-59 0-32,-16 0-96,-25-8 0,-1-1-32,0 9 0,0 0 32,17 0 32,8 39 32,10 6 32,16 8 64,24 1 128,19-5-64,16-9-32,0-10-96,67-12 0,51-13 0,43-5 96,16 0 192,1-44-127,-26-1-65,-34-4-64,-58 4-32,-19 6 0,-41 7-64,0 11-193,0 12-832,-41 9-961,15 0-4164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1:23.087"/>
    </inkml:context>
    <inkml:brush xml:id="br0">
      <inkml:brushProperty name="width" value="0.06667" units="cm"/>
      <inkml:brushProperty name="height" value="0.06667" units="cm"/>
      <inkml:brushProperty name="color" value="#00B050"/>
    </inkml:brush>
  </inkml:definitions>
  <inkml:traceGroup>
    <inkml:annotationXML>
      <emma:emma xmlns:emma="http://www.w3.org/2003/04/emma" version="1.0">
        <emma:interpretation id="{076EA9B4-4F7A-42F5-963B-889D208950F5}" emma:medium="tactile" emma:mode="ink">
          <msink:context xmlns:msink="http://schemas.microsoft.com/ink/2010/main" type="inkDrawing" rotatedBoundingBox="1025,7210 1726,3094 3272,3357 2570,7474" semanticType="callout" shapeName="Other">
            <msink:sourceLink direction="with" ref="{A5869470-3921-40A0-AE4B-B01FBE1C5D42}"/>
            <msink:sourceLink direction="with" ref="{FD16D1AF-44EA-483A-81A9-D059DE51D7A9}"/>
          </msink:context>
        </emma:interpretation>
      </emma:emma>
    </inkml:annotationXML>
    <inkml:trace contextRef="#ctx0" brushRef="#br0">1725 14 4356,'-8'0'2146,"-2"0"-416,-15-4-1,25 4-511,-8 0-129,0-4-225,-1 4 65,0-5-192,-7 5-192,-1 0-161,0 0 32,0 0-95,-8 0 95,-9 0-64,-17 0-31,-8 0-161,17 0-32,-17 0 0,-9 0-96,0 0 32,1 0 32,-9 0 0,17 0 32,0 0 161,0 0 31,-9 0-96,8 0-64,-15 0-64,41 0-32,-8 0 33,16 0-65,-7 0 32,7 0-32,9 0-32,1 0 32,-10 5 0,1 3 0,-1 5-32,1 1 32,0 0-32,-1 3 64,1 1-32,-1 9 64,-7 8-32,7 5-32,10 9 32,-19 9-64,2 4 0,7 4 64,1-8 0,9 4 32,8 0-64,-2-8 32,2 3 1,8-8 31,0 9-32,0-4 32,0 3 64,0-3 32,0-5-32,0 0-32,0-6 65,0 11-129,0 4 32,0-5-32,0 5-32,0-9 64,0 8-96,0 1 32,0 0-32,0 0 32,0-5 32,0-4-64,0 0 32,0 0 96,-17-5-32,17 5-32,0-9-64,0 0 64,0-5 0,0-3-32,0-2-32,0-2 32,17-2-32,-9 5 0,2 0 33,-2-4-1,0-1 0,0 2 0,1-7 32,-9 6 32,0-5-64,0 0 32,0 1 0,0-1 32,0 0-32,0 1 32,0-2-32,0 2-32,0-5 64,0 8-96,0-3 32,0 3-32,0 5 0,0-9 0,0 5 0,0 4 0,0 1 32,0-2-32,0-3 0,0-5 0,0 4 0,0 2 64,0 2-32,0 6-32,0 0 65,0-6-33,0 2 0,0-6 0,-9 1 0,-7-5 0,16 0 32,0 1-32,0-6 0,-8 6 0,8 3-32,0 1 32,0 4-32,0 1 0,0-2 0,0-3 0,-10 0 0,10-6 0,0 7 0,0-6 0,0-4 0,0-1 0,0 5 0,0-3 0,0 3 32,0-5-32,0-4 32,0 6-32,0-6 64,0 0-64,-25 0 0,25 1 32,0-5-32,0-1 32,0-3-32,0 4 32,0 4-32,0-4 0,0 0 32,0 4 0,0 0-32,0 6 0,0-2 32,0-4-32,0-4 0,0 4 32,0-8-32,0 4 32,0 0-32,0-5 0,17 5 0,1 0 0,-10-1 64,0 7-64,0-7 32,17 1-32,-7 4 0,-10-4 0,25 0 0,-23-4 0,15-1 64,0 1 0,-8 3-32,8-3 33,-8-5 31,0 4-64,0 1 0,-1-1 0,2 0 0,7-4-32,0 0 64,-8 0-32,8 0 0,-16 0 64,8 0-96,0 0 32,8 0-32,1 0 0,7 0 0,1 0 0,0 0-32,-17 0 32,0 0 32,-17 0-32,0 5 32,0-1-32,0 0-32,0-4 0,0 0-224,0 0-289,0 0-1184,25 0-1667,-8 0-2914,8-4-6790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1:26.474"/>
    </inkml:context>
    <inkml:brush xml:id="br0">
      <inkml:brushProperty name="width" value="0.06667" units="cm"/>
      <inkml:brushProperty name="height" value="0.06667" units="cm"/>
      <inkml:brushProperty name="color" value="#00B050"/>
    </inkml:brush>
  </inkml:definitions>
  <inkml:traceGroup>
    <inkml:annotationXML>
      <emma:emma xmlns:emma="http://www.w3.org/2003/04/emma" version="1.0">
        <emma:interpretation id="{F7AE29FD-76F0-405C-B206-F6B91042E34C}" emma:medium="tactile" emma:mode="ink">
          <msink:context xmlns:msink="http://schemas.microsoft.com/ink/2010/main" type="writingRegion" rotatedBoundingBox="5154,2312 11029,2390 11016,3350 5141,3272"/>
        </emma:interpretation>
      </emma:emma>
    </inkml:annotationXML>
    <inkml:traceGroup>
      <inkml:annotationXML>
        <emma:emma xmlns:emma="http://www.w3.org/2003/04/emma" version="1.0">
          <emma:interpretation id="{F6AA6D1E-AF3E-403B-A72D-065D6DFEFCAE}" emma:medium="tactile" emma:mode="ink">
            <msink:context xmlns:msink="http://schemas.microsoft.com/ink/2010/main" type="paragraph" rotatedBoundingBox="5154,2312 11029,2390 11016,3350 5141,3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29074-897D-4ABC-AAA7-B544097910E7}" emma:medium="tactile" emma:mode="ink">
              <msink:context xmlns:msink="http://schemas.microsoft.com/ink/2010/main" type="line" rotatedBoundingBox="5154,2312 11029,2390 11016,3350 5141,3272"/>
            </emma:interpretation>
          </emma:emma>
        </inkml:annotationXML>
        <inkml:traceGroup>
          <inkml:annotationXML>
            <emma:emma xmlns:emma="http://www.w3.org/2003/04/emma" version="1.0">
              <emma:interpretation id="{17B97237-BB30-4233-A92B-1B970F15F40A}" emma:medium="tactile" emma:mode="ink">
                <msink:context xmlns:msink="http://schemas.microsoft.com/ink/2010/main" type="inkWord" rotatedBoundingBox="7493,2343 11029,2390 11017,3281 7482,3233"/>
              </emma:interpretation>
              <emma:one-of disjunction-type="recognition" id="oneOf0">
                <emma:interpretation id="interp0" emma:lang="en-US" emma:confidence="1">
                  <emma:literal>Inward</emma:literal>
                </emma:interpretation>
                <emma:interpretation id="interp1" emma:lang="en-US" emma:confidence="0">
                  <emma:literal>In ward</emma:literal>
                </emma:interpretation>
                <emma:interpretation id="interp2" emma:lang="en-US" emma:confidence="0">
                  <emma:literal>In wards</emma:literal>
                </emma:interpretation>
                <emma:interpretation id="interp3" emma:lang="en-US" emma:confidence="0">
                  <emma:literal>In wardr</emma:literal>
                </emma:interpretation>
                <emma:interpretation id="interp4" emma:lang="en-US" emma:confidence="0">
                  <emma:literal>In ward'</emma:literal>
                </emma:interpretation>
              </emma:one-of>
            </emma:emma>
          </inkml:annotationXML>
          <inkml:trace contextRef="#ctx0" brushRef="#br0">3195-336 4036,'0'0'2530,"0"0"-256,0 0-256,0 0-224,0 0 0,0 8 95,0 24-223,0 12-417,0 5-352,-8 0-192,8 8 31,0-3-31,0 3-128,0-3-289,0-1-96,0-12-160,0-7 0,0-11 0,0-10-32,0-8-64,0-1-224,0 0-545,0-4-704,8 0-770,0 0-928,10 0-1313,7 0-1506</inkml:trace>
          <inkml:trace contextRef="#ctx0" brushRef="#br0" timeOffset="519">2747 329 5445,'0'0'2274,"0"0"-352,0 0-256,0 0-321,0 0-288,0 0-192,43-8 256,42-1 224,25-4-288,16 4-128,17-4 64,1-1-417,8 5-159,-25 0-129,-34 1-128,-34 3-160,-33-3 0,-26 8-64,0 0-288,0 0-385,0 0-832,-35 0-449,-7 0-416,9 0-1026,-1 0-3298</inkml:trace>
          <inkml:trace contextRef="#ctx0" brushRef="#br0" timeOffset="1088">2688-149 6662,'-8'0'2755,"8"0"-769,0-4-417,0-1-159,0 1 95,0-5-512,17-4-192,33 3-161,19-7 161,23-5-32,26-1-97,43-7-95,24-6 32,1 1 63,-25 8 1,-35 5-257,-57 9-192,-44 7-224,-17 2 0,-8 4-160,0 0-512,0 0-770,0 0-383,-25 14-129,-1 21-673,18-4-704,8 13-1922</inkml:trace>
          <inkml:trace contextRef="#ctx0" brushRef="#br0" timeOffset="1973">4183 15 0,'-16'0'3812,"8"0"-2083,-1 0-223,1 0-97,-10 0 96,18 0-223,0 0-97,0 0 128,0 0 192,0 0-576,0 0-192,0 22 320,0 14-160,0 4-289,0 0-159,0-4 31,0-5-288,0-5 97,0-12 63,0-6-32,0-2-95,0-6-33,0 0 32,0 0-32,0 0 64,-8-23 33,-17-22-193,-1-13-96,26-4-32,0 9-64,0 5 64,8 12 0,43 9-32,17 14 32,-26 4 32,17 9 64,-8 0 0,8 0-32,-16 17 0,-10 19 96,-7 13 96,7 0 256,-7-1-223,-9-7-65,-9-10-96,0-9-96,-8-13 0,9-5-224,-9-4-993,9 0-993,-9 0-993,25 0-1986</inkml:trace>
          <inkml:trace contextRef="#ctx0" brushRef="#br0" timeOffset="3313">5052-101 2562,'0'-4'2018,"0"4"-544,0 0-161,0 0-160,0 0-32,0 0-320,0-5 64,0 5 256,0 0 64,0-4 96,0 4-64,0-5-224,0 5-224,0 0-225,-8 0-95,0 0-1,0 0-127,8 0-65,0 0 64,0 0-96,0 0-96,0 18 65,-9 4 351,9 9-63,0 5-33,0 4-64,0 0-95,0 0-161,0-9-32,0-4 0,9-5-64,7-5 0,2 2 32,-2-11-64,-7 1-32,7-9 32,-16 0 0,0 0 0,18 0-32,-10 0 0,0 0-64,1-17 32,16-19 32,-8-5-32,0 6-64,0 0 128,-9 8 0,1 9 0,-9-4 32,0 9 64,0 9-64,0-5 32,0 4 0,0 0 0,0 1-64,0 4 0,0 0 0,0 0 32,0 0-32,0 0 32,0 0-32,0 0 0,0 0 32,0 0-64,8 0 0,9 9 0,8 22 32,9 5 0,0-1 32,0 1 0,0-10-32,8 1 64,-17-9-32,9-10 0,-25-3 32,7-5 32,-7 0-32,-9 0 97,0 0 31,16-9 0,2-26 0,-2-5-160,-7-5 0,-1 1 32,-8 4-32,0 4 0,0 5 96,0 5-32,0 8-31,0 0-65,0 9-33,0-4 1,0 8-96,0-3-128,0 8-320,0 0-385,0 0-609,0 0-608,0 0-769,0 0-800,0 0-481,18 4-3427</inkml:trace>
          <inkml:trace contextRef="#ctx0" brushRef="#br0" timeOffset="4231">6295-146 1377,'0'-8'3716,"-9"-1"-1538,9-4-609,-8 8-512,8 1-512,-9 4-193,-8 0-128,17 0 1,-8 0 255,8 0 289,0 0-129,-8 0-31,8 0-64,0 0-193,-9 0-32,1 0 32,-10 0-95,2 4-1,16 1-32,-8-5 32,-9 4-95,-9 0 63,1 1-96,-9 8 0,0-4 0,-8 5 0,0 8 0,-1 8 129,10 6-129,-1 9 0,17-5-64,9 4 0,8-8-32,0 0 32,0-10-64,17-9 32,17-7-32,7-6 64,-7-4 64,0 0-32,0 0 0,-9 0 65,-8-23-129,8-7-32,-25 3-225,9-4 65,-9 4 64,0 9 64,0-3 32,0-2 0,0 10 32,0 0-32,0 4 96,0 4 64,0-4 193,0-4-1,0 4 97,0 0-129,0 5 32,0 4-96,0 0 65,0 0-33,0 0-160,0 0 32,0 0 64,0 9-127,0 21 351,0 10 0,0 5-63,0-6-193,17-3-64,0-4-64,8-10-32,-8-9-32,0 1 0,8-10-64,-16 1-224,-9-5-417,8 0-544,-8 0-545,0 0-1185,0 4-2241,25-4-3589</inkml:trace>
          <inkml:trace contextRef="#ctx0" brushRef="#br0" timeOffset="4604">6405 59 2306,'0'0'3812,"0"0"-1154,25 0-255,1 13-386,7 13-63,-7 10-384,7 0-289,-16-5-288,17 0-96,-34-4-225,0-13-383,0-1-97,0-13 0,0 0 0,0 0 129,-17-9-193,-9-31 192,10-22-192,16-19 64,0-7-128,0 3-64,25 10-96,43 17-320,-9 18 32,0 18-97,-8 4-128,0 9-480,-2 9-768,-14 0-1250,7 0-1217,-17 0-5285</inkml:trace>
          <inkml:trace contextRef="#ctx0" brushRef="#br0" timeOffset="5414">7536-567 4068,'0'0'5477,"0"0"-3523,0 0-289,0 35 514,0 18-738,0 14-160,0 4-480,34 4-129,17 2-287,8-11-65,-8 1 32,8-14 65,-8-8 95,-10-10-191,-15-22-33,-17 1-160,-9-10-32,0-4-64,0 4 32,0-4 64,0 0 65,0 0-1,-9 0-160,-33-27-32,-9 5-32,10 1-64,-10 2 32,-8 6 0,-18 4-65,1 9 33,-9 0 32,9 0 0,17 0 0,0 9 0,17 13 32,9 1 32,7 3-32,1 5 32,25 4 0,0 1 32,0-4-32,16-6 0,43-4-32,18-4 32,24-5 0,-8-8 64,-9-5 0,-7 0-64,-1 0-64,-34 0 0,1-5-224,-10-22-161,-25-3 257,10-2-32,-10 2 96,-8-2 96,0 6 32,0 7 32,0-2 32,8 12 96,1 0-32,-1 5 128,8 4-95,-6 0-33,-2 0-64,9 0 192,-1 0 32,2 0 0,-2 4-31,-7 14 95,16 3 0,1 11 1,7 4-33,9-1-96,-7 9-192,24-8 32,8-9-64,0-6 0,1-15-192,-9-6-1345,-8 0-3236,-9-19-7687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1:25.087"/>
    </inkml:context>
    <inkml:brush xml:id="br0">
      <inkml:brushProperty name="width" value="0.06667" units="cm"/>
      <inkml:brushProperty name="height" value="0.06667" units="cm"/>
      <inkml:brushProperty name="color" value="#00B050"/>
    </inkml:brush>
  </inkml:definitions>
  <inkml:traceGroup>
    <inkml:annotationXML>
      <emma:emma xmlns:emma="http://www.w3.org/2003/04/emma" version="1.0">
        <emma:interpretation id="{FD16D1AF-44EA-483A-81A9-D059DE51D7A9}" emma:medium="tactile" emma:mode="ink">
          <msink:context xmlns:msink="http://schemas.microsoft.com/ink/2010/main" type="inkDrawing" rotatedBoundingBox="2438,3082 4697,2761 4728,2975 2469,3296" shapeName="Other">
            <msink:destinationLink direction="with" ref="{076EA9B4-4F7A-42F5-963B-889D208950F5}"/>
          </msink:context>
        </emma:interpretation>
      </emma:emma>
    </inkml:annotationXML>
    <inkml:trace contextRef="#ctx0" brushRef="#br0">1 352 673,'0'-4'2370,"0"-1"-512,0 5 224,0-4-289,0 4-415,0 0-417,0-4-1,0-2-223,0 2-224,0-5-129,0 5 128,0 0 161,0-1-224,0 1-129,0-1-32,0 1-96,0-5 0,0 5-31,0-6-33,8-3-32,27-4 96,6-5-128,10-1 0,8 1 32,0-5-64,-16 10 0,8-1 0,-1 0 0,1 5 0,-9 4 0,8 0-32,1 0 0,0 5 96,0-6-96,8 2 0,0 3 0,-8 1 0,16-1 0,-16 1 33,0 0-33,0-1 32,-10 5-32,-7 0 64,9 0-64,-10 0 32,10 0 32,-1 0-32,17 0 32,9 0 32,7 0 32,10 0-32,8 0 0,-8 0-64,7 0 32,-15 0-32,-10 0-32,-8 0 32,-16 0 32,-2 0-64,-6 0 32,-2 5 32,-16-1 129,-17-4-65,9 0-96,-9 0-32,0 0-32,0 0-289,0 0-896,0 0-2082,0 13-3715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1:59.284"/>
    </inkml:context>
    <inkml:brush xml:id="br0">
      <inkml:brushProperty name="width" value="0.06667" units="cm"/>
      <inkml:brushProperty name="height" value="0.06667" units="cm"/>
      <inkml:brushProperty name="color" value="#00B0F0"/>
    </inkml:brush>
  </inkml:definitions>
  <inkml:traceGroup>
    <inkml:annotationXML>
      <emma:emma xmlns:emma="http://www.w3.org/2003/04/emma" version="1.0">
        <emma:interpretation id="{A1ED883D-BB0C-4C7C-B104-40BE99EEC48E}" emma:medium="tactile" emma:mode="ink">
          <msink:context xmlns:msink="http://schemas.microsoft.com/ink/2010/main" type="inkDrawing" rotatedBoundingBox="1805,11420 20767,11784 20737,13332 1776,12968" hotPoints="17785,8940 18326,10312 4378,15815 3836,14444" semanticType="enclosure" shapeName="Rectangle"/>
        </emma:interpretation>
      </emma:emma>
    </inkml:annotationXML>
    <inkml:trace contextRef="#ctx0" brushRef="#br0">1495 31 3235,'-16'-4'1730,"6"4"-385,2-4 160,8 4-416,-17 0-352,17-5-160,-8 5-129,8-4 33,0 4-97,0 0-32,0 0-128,-8-6 1,-1 6-1,9 0-32,0 0 0,0 0 32,-9 0 33,-7 0 31,7 0 96,1 0-31,0 0-97,-1-4 0,-17 0 64,1 4-159,0 0-1,8 0-64,-8 0-32,-1 0 0,10 0 0,-10 0 0,26 0 0,-17 0 0,9 0 0,-9 0-32,-17 0 64,9 0-32,-17 0-32,16 0 1,-8 0-1,9 0 0,0 0 0,-10 0 32,11 0 0,7 0 0,-1 0 0,-15 4 0,25 10 32,-18-9-64,9 3 0,1-3 32,-10-5-64,9 4 32,1 0-32,-10 5 0,9 0 0,0-5 0,0 6 32,9 3-32,-9 0 0,-9 0 0,1-4 32,-1 1-32,10 3 0,-1 4 0,0-4 32,-8 6-32,25-10 0,-17-1 32,0 5-32,8 6 0,1 3 32,-9-5-32,1 6 0,-10-1 0,1 0 32,-1 5-32,1-5-32,0 0 32,7 5 0,2-6 0,7 2 0,-8-1-32,17-3 32,-8 2 32,-1-3 0,-7 0 0,7 0 0,1-5-32,-1 4 32,0 2 32,1-6-31,8 4-1,-8-4 64,0 10-96,8 3 64,-9-3-32,1 8 0,-1-4-32,0-5 0,1 5 32,8-5-32,0 0-32,-8-4 0,8 0 32,0 3 0,0-6 0,0 2 64,0 0-64,0 1 0,0 5 32,0-1-32,0-4 64,0 4-32,0-9-32,25-4-64,1 5 64,-2-1 32,2-4-32,8-1 64,0 1 0,8 4 64,0-3-96,-8 7 32,0-8-32,-9 0 0,9 4 0,0-3 0,-9-2-32,0 1 0,10-4 0,-11-1 0,19 0-96,-18 1 96,1-1 32,-1 0 32,1 6-32,7-10 0,-7 9 0,7-5-32,1 1 0,8 3 0,8-3 0,1-1 0,0 0-32,0-4 32,0 5 64,-9-5-32,0 4 1,-8 0-33,0 2 0,-9 3 0,-8-5 0,25-4 0,-17 4 32,18-4-32,-1 5 96,-9 3-96,18-3 0,-17-5 0,9 4 0,-2-4 0,2 4 0,-1 1 0,17-1 0,9 2 0,-1-2 0,10-4 32,-1 0-32,-1 0 0,-16 0 0,1 0-32,-18 0 32,-8 4 0,-1 1-96,2-5 96,6 4 0,2 0 0,-1-4 0,9 5 0,0-5 96,-10 0-64,2 0-32,-17 0 0,-10 0 0,9 0 0,-7 0 0,-2 0 0,1 0-32,17 0 32,-1 4 32,10 1-32,8-5 32,0 4-32,-1-4 32,1 0 0,-1 4-32,-16 1 0,25-5 0,-8 4 0,17-4 0,-9 5 0,0-5 0,0 0 32,8 0 0,-8 0-32,-8 0 32,17 0-32,-18 0 0,-7 0 0,8 0 0,-35 0 0,35 0 0,-17 0 0,0 0 0,8 0 0,9-5 0,0 5 0,8-4 0,0 4 0,-8-5 0,-10 5 32,2-4-32,-1 0 0,9 4 0,-8-5 0,-2 5-32,18-4 32,-8-1 0,0-3-32,-9 8 32,0-9-32,-8 5 32,0-2-32,-9 6 32,1 0-32,-1 0-32,-8 0 64,17 0 0,-9 0 0,9 0 0,8 0 0,0 0 0,9 0 0,16 0 0,2 0 0,-2 0 0,0 0-128,-8 0 96,-8 0 32,8 0 0,-16 0 0,7 0 32,-8 0-32,1 0 0,-1 0 0,0 0 0,-8 0 0,8 0 0,9 0 0,-18 0-65,2 0 65,6 0 0,-7 0 0,1 0 33,32 0-33,0-9 0,9 1-33,17-1 33,9 0-64,16 9 64,0 0 64,-25 0-64,-16 0-32,7 0 0,-25 0 32,-9 0-32,-7 0 32,-18 0-32,9 0 32,-1 0 32,1 0 0,9 0-32,-10 0 32,10 0 0,-1 0-32,0 0 0,-8 0 33,0 0-33,-17 0 0,8 0-33,9 0 33,0 0-32,8 0 32,25 0 65,-8 0-65,9 0 0,25 0 0,-26 0 0,18 0 0,-26 0 0,-8 0 0,-8 0 0,-10 0 0,1 0 32,8 0-32,8 0 0,9 0 0,18-4 96,16-5-96,0-1-96,-1 2 96,-15 3 0,-1 5 0,-9 0 0,18 0 0,-9 0-32,-17 0 32,26 0 0,-18 0 0,1 0 0,7 0 0,10 0 0,-1 0 32,10 0-32,-10 0 96,-8 0-96,-16 0 0,-11 0 32,-6 0-32,-9 0-32,8 0 32,-16 0 0,16 0 0,0 0 0,8 0 0,18 0 0,8 0 32,17 0 32,0 0 0,0 0-32,-17 0-32,0 0 32,-25 0-32,8 0 0,8 0 0,-24 0-32,-1 0 32,0 5 0,-8-1 0,0-4 32,17 0 0,-10 4 0,19-4-32,7 0 0,-8 0 64,18 0-64,-10 0 0,-16 0 0,-18 0 0,10 0 0,-9 0 0,-1 0 32,1 0-32,9 0 0,-2 0 0,-6 0 0,32 0 32,-8 0-32,17 0 0,-8 0 32,-17 0-32,8 0-32,-9 0 32,1 0 32,8 0-32,8 6 0,2-6 0,6 0 0,1 0 0,1 0 0,-10 0 0,17 0 0,-16 0 32,-9 0-32,-8 0 0,-1 0 0,1 0 0,8 0 0,0 0 0,17 0 0,1 0 0,-1 0-32,-9 0 32,10 0 0,-10 0 32,-8 0-32,9 0 0,-9 0 0,0 0 0,-8 0 32,-1 0 32,1 0-32,-9 0 32,26 0 32,-9 0 0,0 0 1,-9 0-97,9 0 0,-8 0 0,8 0 0,0 0 0,0 0 0,1 0 0,-1 0 0,0 0 0,17 0 0,0 0 0,-8 0 0,-1 0 0,1 0 0,0 0-32,-9 0 32,0 0-33,0 0 33,17 0-32,-17 0 32,8 0 0,2 0 32,7 0-32,-1 0 0,-16 0 33,-8 0-33,0 0 0,-9 0 0,0-6 0,9 6 0,-9 0 0,26 0 0,-26 0 0,34 0 0,-9 0 0,2-4 0,6 4 0,-7-4 0,-9 4 0,-8-5 32,-9 5-32,-17 0-32,9 0-1,-9 0 66,1 0-66,-1 0 33,-17 0 0,27-4 0,-2 4 0,-7 0 0,7 0 33,1-4-33,9-1 32,-2 5 0,-15-4-32,7 4 0,1 0 0,1 0 0,-2 0 0,9-4 0,-7 4 32,14 0-32,-6 0 0,8 0 32,0 0 0,-9-5 0,9 1-32,-10-1 32,-6 1-32,7 0 32,-9-6-32,10 1 0,-10 1 0,-7-1 0,25 4 0,-9-8-32,0-1 32,-8-3 0,-1-1 0,10 0 0,-9 0 0,7 1 0,2-6 0,-26 6-32,17-1-32,-26 1 0,0-2-65,2-3-31,-10 4 160,0-4-96,0 0 32,0-1 0,0 2 32,0 3 0,0 0 32,0 0 0,0 1 0,0-2-32,-10 2 0,-6-1-128,-18 5 0,9-1 160,-10 1 0,-6 0 0,15-4 0,-7 2-32,-18 7-96,8-5 95,1 4 1,-17 0 0,17 5-64,-9-6 64,1-3 0,7 4 32,-8-4 0,26 0 0,-9-1 0,1 1 0,-18 0 0,9 0 32,-9-6-32,0 2 32,0 4-32,-8 0 32,-8 3-32,16-3 0,-8 0 0,17 0 0,0-2 0,-9 7 0,26-5 32,-17 4 0,-1-4 0,27 4-32,-19-5 32,2 1-32,-1 4 33,-9 0-1,-7 1 96,8 3-96,-25-4 0,16 4 32,-8-4-32,0 5 0,0-5-32,-10 5 0,2-5 64,-1 1 0,1-2-32,8 1 64,0 5 0,8-9 32,-8 4 0,8 0 1,0-1-97,0 6 0,1-5 64,-10 1-64,1 3-32,8 1 64,-8 4-64,10 0 32,-2 0 0,0 0-32,0 0 0,-8 0 32,0 0 0,-34 0-32,17 0 0,-8 0 0,-1 0 0,17 0 0,1 0 0,8 0 0,8 0 0,0 0-32,17 0 32,-17 0 0,1 0 0,-9 0 32,0 0-32,0 0 0,-9 0 0,-8 0-32,9 0 32,-9 0 0,25 0 0,-8 0 32,0 0-32,8 0-32,-16 0 32,16 0 0,0 0 32,0 0-32,-8 0 0,-8 0 0,-18 0 32,9 0-32,-9 0 0,1 0 0,0 4 0,-18 1 0,26-5 0,0 8 0,0-3 0,0-1 64,0-4-64,8 4 0,-7 2 0,-2 3 0,-7-5 0,-1 0 0,1-4 0,0 5-64,-9-1 64,9 0 0,-2 5 0,-7-5 0,1 5-32,-1 1 32,-9-1-32,26-5-32,-8 5 0,16-5 32,-8 0-64,9 1 96,8-1-64,-1 1 0,-7-5 31,0 0 33,8 0 0,-10 0 33,2 4-33,-1-4 0,9 0 32,-17 5-32,-9-5 0,1 0-32,8 0-161,-8 0 193,8 0 96,-9 0-96,-25 0 0,34 0 0,-17 0 0,9-5 0,8 5 0,8-4-64,0 4 32,1-5-224,-9 5 128,17 0 128,-8-4-64,-2-1 32,2 5 32,8-8-32,-9 8-32,1-5 64,-9 1-160,8 4 32,1 0 95,-1 0-31,17 0-32,9-4 96,17 4 32,0-5-32,-9 5 0,9-4 0,-9 4 0,-1 0 0,-6 0-32,-10 0 32,-8 0 32,0 0-32,-18 0 0,-7 0 0,-1 0 0,-15 0-96,15 0 96,1 0 64,-18 0-64,18 0-32,-1 0 32,1-4 0,15-2 32,10 2-32,10-1 0,6 5 0,1 0 32,-9-4-32,-8 4 0,-9 0-32,1 0 32,-9 0 0,-17 0-32,-17 0-64,-8 0-352,8 0 384,16 0-32,-6 0-257,15 0 353,1 0 0,7 0 32,10 0-32,8 0 64,-9 0-64,17 0 32,18 0-32,-1 0 64,9 0-64,-1 0 0,1 0 65,-1 0-65,-25 0 0,27 0-32,-19 0 32,-8 0-33,1 0 33,-10 0-64,10 0 64,0 0 0,-1 0-32,0 0 64,0 0-32,-8 0 0,8 0 0,-16 0 0,-9 0 0,-1 0 0,-7 0 0,25 0 0,-16 0 0,32 0 0,-24-9 64,16 1-64,0 3 33,-8-3-1,0 8 32,0-9-64,8 3 0,0 2 0,0-5 0,9 1-96,9 3 63,-10 1-31,10 0 32,-1-1-32,-9 1 32,-8 4 32,-8-5-32,8 5 0,2 0 32,-2 0 0,8 0 32,9 0-32,1 0 0,-1 0 0,1 0 0,7 0 0,9 0 32,0 0-32,0 0 0,0 0 0,9-4 0,0 4 32,-1 0-32,0-5 0,1 5 32,-9-5 0,9 5 0,-9-4-32,-9 0 0,10 4 0,-1-5 0,0 1 0,0 0 0,0-1 0,0 1 64,0 4-64,0-5 33,9 1 63,-18 4-32,-7-4-64,-9 4 0,-1 0 0,1 0 0,17 0-32,-10 0 32,11 0 0,-1 0 0,7-5 0,1 0 32,-17-4-32,1 9 0,-1-4 0,-9 4 0,10 0 0,-1 0 0,1 0 32,-2 0-32,11-5 32,-11 5 0,27-4 0,-9 4-32,0 0 0,0 0 0,-8 0 0,-9 0 0,-8-9 0,-17 9-32,-9 0 0,-8 0 0,0 0 0,17 0 32,9 0 32,16 0 0,9 0-32,15 0 0,2 0 32,0 0-32,8 0 0,0 0 0,-17 0 0,9 0 0,-18 0-32,-7 0 32,7 0-32,1 0 32,7-4 32,2 4-32,-1 0 0,-9-4 0,18 4 0,-9 0 32,17 0 0,0 0 64,0 0-32,-8 0-64,8 0 64,0 0-32,0-5 96,0 5-32,0-4-64,-8 4 0,-10 0-32,2-4 0,-1 4-32,-9-6 0,9 6 32,1 0 0,-1-4 32,0 4 0,17-5-32,0 5 32,-9 0 32,9 0-32,0 0-32,0-4 32,0 4-32,0-4 32,0 4 1,0 0-33,0 0-33,0 0-95,0 0-224,0 0-513,0 0-2754,0 0-2435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2:21.931"/>
    </inkml:context>
    <inkml:brush xml:id="br0">
      <inkml:brushProperty name="width" value="0.06667" units="cm"/>
      <inkml:brushProperty name="height" value="0.06667" units="cm"/>
      <inkml:brushProperty name="color" value="#00B0F0"/>
    </inkml:brush>
  </inkml:definitions>
  <inkml:traceGroup>
    <inkml:annotationXML>
      <emma:emma xmlns:emma="http://www.w3.org/2003/04/emma" version="1.0">
        <emma:interpretation id="{843E1573-66D9-4BD5-A78D-194D7865A280}" emma:medium="tactile" emma:mode="ink">
          <msink:context xmlns:msink="http://schemas.microsoft.com/ink/2010/main" type="inkDrawing" rotatedBoundingBox="4310,14269 17547,14138 17550,14416 4313,14546" shapeName="Other">
            <msink:destinationLink direction="with" ref="{BFAA6E20-0A52-4F9D-A284-9E3665F2800E}"/>
          </msink:context>
        </emma:interpretation>
      </emma:emma>
    </inkml:annotationXML>
    <inkml:trace contextRef="#ctx0" brushRef="#br0">1 80 4869,'0'-4'2722,"0"4"-1985,8 0 32,-8 0 448,0 0-288,0 0-353,0 0-352,0 0 1,0 0 95,0 0 64,0 0 1,9 0-1,-9 0-64,0 0-63,0 0-65,0 0 0,0 0 64,0 0 64,0 0-63,0 0 31,0 0-64,0 0-32,0 0-96,8 0 33,0 0 95,10 0-32,-10 0-32,9 0-32,-1 0 0,2 0-64,-2 0 33,9 0-1,1 0 0,-1 0-64,9 0 32,17 0 64,-9 0 64,0 0 0,9 0-96,0 9-32,0-1-32,16 5 0,-8-3 33,0 8 63,17-14-64,-8 5 32,0 0 64,-9 0-96,17 0 32,-9-5-32,18-4 64,-1 0 0,-17 0-31,1 0-33,-8 5-64,-19-1 32,19 0 32,-18 5 0,9-4-64,0 3 32,0 2-32,-1-1 32,9-5 0,1 5-32,-1-9 32,16 4-32,-7 1 0,-1-5 32,10 8-32,-10-8 0,9 0 32,9 0 0,-1 0-32,-8 0 64,0 0-64,-16 0 0,-1 0 0,8 0 0,1 0 0,-1 0-64,-8 0 64,-8 5 0,0-1-32,-1 0 32,-7-4 0,16 0 32,0 0-32,0 6 0,0-6 0,1 4 64,-1-4-64,16 0 0,1 0 0,-8 0 0,25 4 0,-8 1 0,-9-5 0,-1 0 0,2 0 0,-10 0 0,1 0 0,8 0 0,-17 0 0,0 0 0,-17 0 0,-8 0-64,0 0 64,-18 0-32,2 0 0,-2 0 32,1 0-32,9 0 32,7 0 0,1 0 0,9 4 0,8-4 32,-10 0-32,27 0 32,0 0-32,-1 0 0,-7 0 32,-1 0-32,8 0 0,-24 0-32,16 0 32,-18 0 0,2 0 0,-1 0 0,9-4 0,0-1 0,16 1 0,-8 0-32,9-6 32,25 1 0,-17 5-32,34-5 32,-17 9 0,-26 0-64,9 0 32,-17 0 0,0 0-32,17 0 32,-17 0 32,-8 0 0,16 0 0,-24-4 0,-1-1 0,9-3 0,0 3 0,0-4 0,-1 9 0,-8-5 0,9 1 0,-9 0 0,26-1 0,-9 1-32,8-1 32,1-8 32,-9 9-32,0-5-32,-8 0 32,0 4 0,8-4-32,-8 5 32,8 0 0,-8 4-32,-9-5 0,9 5 32,-10 0-33,2 0-95,-1 0 96,17 0-32,-8-4-32,17 4 96,7 0 0,1 0 0,17 0 0,-9 0 0,10-4 0,-1 4 32,-1 0-32,-7 0 0,-17 0-32,-9 0 32,-8 0 0,-18 0-32,9 0 0,-25 0-32,17 0 64,-17 0 0,17 0 0,-9 0 0,17 0 32,9 0-32,0 0 0,8 0 0,0 0 0,0 0 0,1 0-32,7 0 0,9 0 32,-8 0 0,24 0-32,2 0 32,-10 0 0,17 0 0,1 0 0,-10 0 32,-7 0-32,-1 0 0,1 0 32,-1 0-32,-7 0-32,-10 0 32,9 0 0,9-5 0,-1 5 0,-16-4 0,33-6 0,-17 6 0,1-5 32,-1 9-32,-16 0 0,-8-4 0,-1 4 0,-9-5 0,1-3 0,-9 8 0,9 0 0,0 0 0,8 0 32,-8 0-32,-10 0-32,10 0 32,-17 0 0,17 0 0,-18 0 0,1 0 0,17 0-32,-18 0 32,18 0 0,0-5 32,0 5-32,16-9 0,-8 1 32,0 2-32,-8 2 0,8 0 32,-8-1-32,-8-3 32,-18 3 0,0 1 0,-8-1 32,-17 5-32,0 0 0,0 0 128,0 0-95,0 0-1,0-8-32,0 8 32,0 0-32,0 0-32,0 0 0,8 0 0,-8 0-192,0 0-865,0 0-513,0 0-1697,-50 8-3075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2:32.685"/>
    </inkml:context>
    <inkml:brush xml:id="br0">
      <inkml:brushProperty name="width" value="0.06667" units="cm"/>
      <inkml:brushProperty name="height" value="0.06667" units="cm"/>
      <inkml:brushProperty name="color" value="#00B0F0"/>
    </inkml:brush>
  </inkml:definitions>
  <inkml:traceGroup>
    <inkml:annotationXML>
      <emma:emma xmlns:emma="http://www.w3.org/2003/04/emma" version="1.0">
        <emma:interpretation id="{109E316B-F2F9-4F6F-87CF-6ECFCFB25678}" emma:medium="tactile" emma:mode="ink">
          <msink:context xmlns:msink="http://schemas.microsoft.com/ink/2010/main" type="writingRegion" rotatedBoundingBox="18210,14170 23780,13892 23838,15051 18268,15328"/>
        </emma:interpretation>
      </emma:emma>
    </inkml:annotationXML>
    <inkml:traceGroup>
      <inkml:annotationXML>
        <emma:emma xmlns:emma="http://www.w3.org/2003/04/emma" version="1.0">
          <emma:interpretation id="{384F4549-ECF3-4B81-9FAC-8CAA2BF7B12D}" emma:medium="tactile" emma:mode="ink">
            <msink:context xmlns:msink="http://schemas.microsoft.com/ink/2010/main" type="paragraph" rotatedBoundingBox="18210,14170 23780,13892 23838,15051 18268,15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AAF400-7A30-4F52-83FA-6890930B01AE}" emma:medium="tactile" emma:mode="ink">
              <msink:context xmlns:msink="http://schemas.microsoft.com/ink/2010/main" type="line" rotatedBoundingBox="18210,14170 23780,13892 23838,15051 18268,15328"/>
            </emma:interpretation>
          </emma:emma>
        </inkml:annotationXML>
        <inkml:traceGroup>
          <inkml:annotationXML>
            <emma:emma xmlns:emma="http://www.w3.org/2003/04/emma" version="1.0">
              <emma:interpretation id="{F1F29BE9-440E-4D99-A046-C60C9F8CAEA6}" emma:medium="tactile" emma:mode="ink">
                <msink:context xmlns:msink="http://schemas.microsoft.com/ink/2010/main" type="inkWord" rotatedBoundingBox="18210,14170 23780,13892 23838,15051 18268,15328">
                  <msink:destinationLink direction="with" ref="{BFAA6E20-0A52-4F9D-A284-9E3665F2800E}"/>
                </msink:context>
              </emma:interpretation>
              <emma:one-of disjunction-type="recognition" id="oneOf0">
                <emma:interpretation id="interp0" emma:lang="en-US" emma:confidence="1">
                  <emma:literal>promise</emma:literal>
                </emma:interpretation>
                <emma:interpretation id="interp1" emma:lang="en-US" emma:confidence="1">
                  <emma:literal>prom is e</emma:literal>
                </emma:interpretation>
                <emma:interpretation id="interp2" emma:lang="en-US" emma:confidence="0">
                  <emma:literal>prom is</emma:literal>
                </emma:interpretation>
                <emma:interpretation id="interp3" emma:lang="en-US" emma:confidence="0">
                  <emma:literal>prom ise</emma:literal>
                </emma:interpretation>
                <emma:interpretation id="interp4" emma:lang="en-US" emma:confidence="0">
                  <emma:literal>prom is,</emma:literal>
                </emma:interpretation>
              </emma:one-of>
            </emma:emma>
          </inkml:annotationXML>
          <inkml:trace contextRef="#ctx0" brushRef="#br0">6582-173 7047,'-17'-4'3395,"9"4"-1569,8 0-801,0 0-481,0 0-544,0 0-96,0 0-609,0 0-256,0 0-1377,0 0-2594</inkml:trace>
          <inkml:trace contextRef="#ctx0" brushRef="#br0" timeOffset="-251">6691 240 1025,'9'0'8104,"7"0"-5286,-7 0-319,7 0 383,-7 23-575,16 16-770,-8 6-608,1 4-321,-2-5-31,-8-9-225,-8-7-95,0-11-193,0-8-64,0 1-96,0-10-289,0 0-287,0 0-770,0-19-287,0-34-1218,-8-9-993,-17-9-224</inkml:trace>
          <inkml:trace contextRef="#ctx0" brushRef="#br0" timeOffset="673">7300-115 3363,'0'-5'3908,"0"5"-1666,0 0-544,0 0-33,0 0-416,0 0-31,0 0-418,-25 0-127,-9 0-32,9 0-129,-9 5 65,-9 13 63,18 8-159,-9 1-161,1 9 160,7 4-223,10-5-65,16-4-96,0-4-64,0 0-32,16-1 0,43-3 64,35-1 32,-27-14 96,9 5-32,-26-7-128,-15 7 65,-35 9-33,0 0-64,0 9 32,0-4 96,-26-1 192,-24-4-160,16-3-96,9-11-32,-1 1-32,26-9 0,0 0-32,-8 0 0,8 0-96,-9 0-416,9 0-481,0-4-449,0-14-864,0 4-1057,0 10-321,0 4-4003</inkml:trace>
          <inkml:trace contextRef="#ctx0" brushRef="#br0" timeOffset="1309">7671 173 8584,'0'0'1698,"59"-9"-801,-9-4 576,27 4-128,-10-5-480,1-4-128,-9 5 31,0 0-31,-25-1-128,-17 1-257,-9 0-96,-8-9-160,0 12-64,0-3-32,0 0 0,-8 0 0,-43 4 32,-8 5 193,-9 4-33,1 0-32,8 0 288,8 0-31,9 0-33,-1 0-96,18 17-31,0 14 31,-1 9-32,2 1 33,24 3-97,0 9 32,0-9-128,0 1 32,16-9-32,43-10-96,0 1 32,17-9-32,1-10-32,7-3-160,-25-5-577,0 0-1185,-8 0-3010,-17 0-7304</inkml:trace>
          <inkml:trace contextRef="#ctx0" brushRef="#br0" timeOffset="-4463">2839 271 4644,'0'-5'1602,"0"5"-65,0 0 417,0-4-544,0 4-193,0 0-352,0 0 384,0 0 96,0 0-480,0 0-193,0 0-159,0 0-257,0 0-96,0 0-64,0 0-64,0 0 32,0 26 225,8 14 287,9 14-159,-9 8-193,1 13 64,8 1-32,-9 4-127,17-5-65,-7-8 32,-10-5-64,17-5-32,-16-8 32,0-13-64,-1-5 32,-8-13-64,0-9-161,8-5-383,9-4-577,0 0-321,0 0-512,-17 0-576,25-13-161,-25-5-1505</inkml:trace>
          <inkml:trace contextRef="#ctx0" brushRef="#br0" timeOffset="-3941">2627 382 3043,'-8'-18'3587,"0"-5"-1601,8 6-384,0-6 95,0-3 161,0-6-256,0-7-738,16-1-319,35-5-129,8-8-127,35 5-97,-2 7-64,1 10-32,9 9 128,-18 13 0,-25 9 129,-33 0-257,-10 0-96,-16 31-32,0 18-32,-16 13 64,-77 14 64,-34-5 0,0-9-64,18-13 0,32-14-64,9-8 32,18-14-32,41-8 32,-7-5 32,16 0-96,0 0-33,0 0-607,8-13-385,35 0 192,-1-1-384,-9 5-417,10 4-384,-27 5-1249,10 0-3203</inkml:trace>
          <inkml:trace contextRef="#ctx0" brushRef="#br0" timeOffset="-3401">3717 350 5029,'26'9'1890,"-9"22"31,-9-4-191,17 0-193,1-5-319,-18-8-225,9-6-97,-17-3-383,0-5 31,0 0-319,0 0 159,0 0 193,-17 0-161,1 0-288,-27-19 0,18-7-32,-1-10 0,10-3 0,16 3-96,0-4 0,0 0-32,8 0 32,51-9 0,17 9 32,9-4-32,7 4 0,1 4-64,-17 5-288,-17 0-513,-25 13-1345,-17 14-609,-17 4-1825</inkml:trace>
          <inkml:trace contextRef="#ctx0" brushRef="#br0" timeOffset="-1711">4698 139 5157,'-8'-5'2562,"8"5"-800,0-5-161,-8 1-255,8 4-193,-18 0-384,10 0-97,-9 0 65,-8 0-32,-1 0-33,-7 0 33,-1 9-193,-17 17-31,18 1-1,-18 9 1,17 8-1,17 10-95,-9-1-33,26-4-32,0 3-128,0-11-31,51-10-129,8 0 0,26-18 32,-9-3 32,-17-10 64,17 0 32,-42 0-160,0-5-32,-25-18 0,-9-3-96,0-10-288,0-8-97,-9 4 289,-33 0 160,-9 4 32,25 14 0,1 5 0,8 3-64,9 9 64,8-3-128,-9 8-193,9-5-671,0 1-898,0 4-1794,0 0-1569</inkml:trace>
          <inkml:trace contextRef="#ctx0" brushRef="#br0" timeOffset="-668">5019 195 993,'0'0'5958,"0"0"-4037,0 0-703,0 0 351,0 9 353,33 22-481,-7 9-192,15 9-256,-7 0 160,9 0-352,-10-5-320,-7-8-33,-9-15-128,-17-2-127,0-10 31,0-9-128,0 0-32,0 0 64,0 0 32,0 0 32,0-5-31,0-26-129,0-18-32,0 0-32,0 1-65,0 3-31,0 9 32,0 10 0,0 7 64,34 11 32,-1 3 0,1 1 32,-9 4 32,9 0 0,-17 0 96,9 0-64,-9 4 33,-1 23 31,1 0-32,-8 13 0,-9-14-96,0-3 128,0-1-32,0-13-32,0-9-32,0 0-32,0 0 1,0 0 31,0 0 32,0-5 32,8-25-128,9-19-32,17 0-96,8 0 0,8 4 95,-7 10 1,8 3 32,0 19-64,-10 5 64,-7 8 32,-9 0-32,1 0 97,7 30 63,-7 10 64,-1 9-32,1 0 0,-9-9-128,-1-4 0,-16-10-32,10-12-32,6-5-224,-8-9-577,-8 0-1024,0 0-1154,0 0-2210,17 0-5157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6-05T11:02:23.934"/>
    </inkml:context>
    <inkml:brush xml:id="br0">
      <inkml:brushProperty name="width" value="0.06667" units="cm"/>
      <inkml:brushProperty name="height" value="0.06667" units="cm"/>
      <inkml:brushProperty name="color" value="#00B0F0"/>
    </inkml:brush>
  </inkml:definitions>
  <inkml:traceGroup>
    <inkml:annotationXML>
      <emma:emma xmlns:emma="http://www.w3.org/2003/04/emma" version="1.0">
        <emma:interpretation id="{BFAA6E20-0A52-4F9D-A284-9E3665F2800E}" emma:medium="tactile" emma:mode="ink">
          <msink:context xmlns:msink="http://schemas.microsoft.com/ink/2010/main" type="inkDrawing" rotatedBoundingBox="15657,14219 17715,14402 17654,15081 15597,14898" semanticType="callout" shapeName="Other">
            <msink:sourceLink direction="with" ref="{843E1573-66D9-4BD5-A78D-194D7865A280}"/>
            <msink:sourceLink direction="with" ref="{F1F29BE9-440E-4D99-A046-C60C9F8CAEA6}"/>
          </msink:context>
        </emma:interpretation>
      </emma:emma>
    </inkml:annotationXML>
    <inkml:trace contextRef="#ctx0" brushRef="#br0">101 0 320,'0'0'481,"0"0"95,0 0 65,0 0-129,0 0-223,0 0-161,0 0-128,0 0 0,0 0-128,0 0 64,0 0-161,0 0-63,0 0-32,0 0 128,0 0 192,0 0 128,0 0 96,0 0 224,0 0 225,0 0 480,0 0-64,0 0 128,0 0-64,0 0 33,0 0-194,0 0-191,0 0-128,0 0-33,0 0-95,-16 9-33,16 14 65,-9 12 192,-7 14 31,7 4-287,-17 18 128,18 5-1,-8-5-95,16-4-65,0-10 33,0-12-33,0-10-96,0-8-127,0-1-1,0-12-32,0-5-160,0-5 0,0 1-32,0-5 32,0 0-64,0 0 32,0 0 0,0 0-32,0 0 0,0 0 0,0 0 0,0 0 0,0 0 32,24 0 33,19 0-1,8 0 64,25 0 32,-1 0-96,10 0 64,25 0-96,-8 0 64,-2-5-64,19-3-32,25-1 32,16-5-32,0 5 0,1-4 64,-9 4-32,-17 5-32,-25 0 64,-17 4-64,-33 0 32,-36 0-32,2 0 32,-17 0 0,-9 0 33,0 0-1,0 0-32,0 0 0,0 0-32,0 0-32,0 0-64,0 0-257,0 0-351,0 0-578,0 0-319,16 0-801,-16 4-609,17 22-1121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4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98" y="1359288"/>
            <a:ext cx="8618488" cy="37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3462" y="5092504"/>
            <a:ext cx="64738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Richard Baxter as quoted in</a:t>
            </a:r>
          </a:p>
          <a:p>
            <a:r>
              <a:rPr lang="en-US" sz="4400" dirty="0">
                <a:solidFill>
                  <a:srgbClr val="FFFF00"/>
                </a:solidFill>
              </a:rPr>
              <a:t>“When I Don’t Desire God”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57" y="286626"/>
            <a:ext cx="8022834" cy="47074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214514" y="4188683"/>
              <a:ext cx="3285000" cy="113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0834" y="4174328"/>
                <a:ext cx="3310920" cy="142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555834" y="4508363"/>
              <a:ext cx="2494440" cy="55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3954" y="4495680"/>
                <a:ext cx="2520360" cy="72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198594" y="4505483"/>
              <a:ext cx="4088160" cy="67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994" y="4491803"/>
                <a:ext cx="4114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2659514" y="4860443"/>
              <a:ext cx="915480" cy="288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1234" y="4847123"/>
                <a:ext cx="9378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8075714" y="665363"/>
              <a:ext cx="1630080" cy="133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2034" y="650563"/>
                <a:ext cx="1658160" cy="4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/>
              <p14:cNvContentPartPr/>
              <p14:nvPr/>
            </p14:nvContentPartPr>
            <p14:xfrm>
              <a:off x="2148314" y="993323"/>
              <a:ext cx="7365960" cy="579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6435" y="981369"/>
                <a:ext cx="7390799" cy="8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2145434" y="1380323"/>
              <a:ext cx="489960" cy="6588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7514" y="1368803"/>
                <a:ext cx="51156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90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71803"/>
            <a:ext cx="12192001" cy="1362808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6760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*Look for Ways to be a Blessing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3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3630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3:9 NLT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9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u="sng" dirty="0">
                <a:solidFill>
                  <a:schemeClr val="bg1"/>
                </a:solidFill>
              </a:rPr>
              <a:t>Don’t repay evil for evil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u="sng" dirty="0">
                <a:solidFill>
                  <a:schemeClr val="bg1"/>
                </a:solidFill>
              </a:rPr>
              <a:t>Don’t retaliate </a:t>
            </a:r>
            <a:r>
              <a:rPr lang="en-US" sz="3200" dirty="0">
                <a:solidFill>
                  <a:schemeClr val="bg1"/>
                </a:solidFill>
              </a:rPr>
              <a:t>with insults when people insult you.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Instead, </a:t>
            </a:r>
            <a:r>
              <a:rPr lang="en-US" sz="3200" u="sng" dirty="0">
                <a:solidFill>
                  <a:schemeClr val="bg1"/>
                </a:solidFill>
              </a:rPr>
              <a:t>pay them back with a blessing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That is what God has called you to do,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and he will grant you his blessing. </a:t>
            </a:r>
          </a:p>
        </p:txBody>
      </p:sp>
    </p:spTree>
    <p:extLst>
      <p:ext uri="{BB962C8B-B14F-4D97-AF65-F5344CB8AC3E}">
        <p14:creationId xmlns:p14="http://schemas.microsoft.com/office/powerpoint/2010/main" val="198781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04747"/>
            <a:ext cx="12192001" cy="152986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412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*The Life God Blesses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10507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3:10-12 NLT  </a:t>
            </a:r>
            <a:r>
              <a:rPr lang="en-US" sz="3600" dirty="0">
                <a:solidFill>
                  <a:srgbClr val="FFFF00"/>
                </a:solidFill>
              </a:rPr>
              <a:t>(quotation of Psalm 34:12-16)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966388"/>
            <a:ext cx="102131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For the Scriptures say,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“If you want to enjoy life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and see many happy days,</a:t>
            </a:r>
          </a:p>
          <a:p>
            <a:r>
              <a:rPr lang="en-US" sz="3200" dirty="0">
                <a:solidFill>
                  <a:schemeClr val="bg1"/>
                </a:solidFill>
              </a:rPr>
              <a:t>keep your tongue from speaking evil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and your lips from telling lies.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Turn away from evil and do good.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Search for peace, and work to maintain it.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The eyes of the Lord watch over those who do right,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and his ears are open to their prayers.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But the Lord turns his face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against those who do evil.”</a:t>
            </a:r>
          </a:p>
        </p:txBody>
      </p:sp>
    </p:spTree>
    <p:extLst>
      <p:ext uri="{BB962C8B-B14F-4D97-AF65-F5344CB8AC3E}">
        <p14:creationId xmlns:p14="http://schemas.microsoft.com/office/powerpoint/2010/main" val="362009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894551"/>
            <a:ext cx="1013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Our Calling to Bless</a:t>
            </a:r>
          </a:p>
        </p:txBody>
      </p:sp>
    </p:spTree>
    <p:extLst>
      <p:ext uri="{BB962C8B-B14F-4D97-AF65-F5344CB8AC3E}">
        <p14:creationId xmlns:p14="http://schemas.microsoft.com/office/powerpoint/2010/main" val="198982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894551"/>
            <a:ext cx="1013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Our Calling to Bless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7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3:8-12 NLT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8</a:t>
            </a:r>
            <a:r>
              <a:rPr lang="en-US" sz="3200" dirty="0">
                <a:solidFill>
                  <a:schemeClr val="bg1"/>
                </a:solidFill>
              </a:rPr>
              <a:t> Finally, all of you should be of one mind. Sympathize with each other. Love each other as brothers and sisters. Be tenderhearted, and keep a humble attitude.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9</a:t>
            </a:r>
            <a:r>
              <a:rPr lang="en-US" sz="3200" dirty="0">
                <a:solidFill>
                  <a:schemeClr val="bg1"/>
                </a:solidFill>
              </a:rPr>
              <a:t> Don’t repay evil for evil. Don’t retaliate with insults when people insult you.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Instead, pay them back with a blessing.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That is what God has called you to do,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and he will grant you his blessing. </a:t>
            </a:r>
          </a:p>
        </p:txBody>
      </p:sp>
    </p:spTree>
    <p:extLst>
      <p:ext uri="{BB962C8B-B14F-4D97-AF65-F5344CB8AC3E}">
        <p14:creationId xmlns:p14="http://schemas.microsoft.com/office/powerpoint/2010/main" val="274536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7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3:8-12 NLT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For the Scriptures say,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“If you want to enjoy life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and see many happy days,</a:t>
            </a:r>
          </a:p>
          <a:p>
            <a:r>
              <a:rPr lang="en-US" sz="3200" dirty="0">
                <a:solidFill>
                  <a:schemeClr val="bg1"/>
                </a:solidFill>
              </a:rPr>
              <a:t>keep your tongue from speaking evil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and your lips from telling lies.</a:t>
            </a:r>
          </a:p>
        </p:txBody>
      </p:sp>
    </p:spTree>
    <p:extLst>
      <p:ext uri="{BB962C8B-B14F-4D97-AF65-F5344CB8AC3E}">
        <p14:creationId xmlns:p14="http://schemas.microsoft.com/office/powerpoint/2010/main" val="225494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7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3:8-12 NLT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Turn away from evil and do good.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Search for peace, and work to maintain it.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The eyes of the Lord watch over those who do right,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and his ears are open to their prayers.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But the Lord turns his face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against those who do evil.”</a:t>
            </a:r>
          </a:p>
        </p:txBody>
      </p:sp>
    </p:spTree>
    <p:extLst>
      <p:ext uri="{BB962C8B-B14F-4D97-AF65-F5344CB8AC3E}">
        <p14:creationId xmlns:p14="http://schemas.microsoft.com/office/powerpoint/2010/main" val="307603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10254"/>
            <a:ext cx="12192001" cy="138039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157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*The Big Picture of the Passage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8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37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3:8-12 NLT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8</a:t>
            </a:r>
            <a:r>
              <a:rPr lang="en-US" sz="3200" dirty="0">
                <a:solidFill>
                  <a:schemeClr val="bg1"/>
                </a:solidFill>
              </a:rPr>
              <a:t> Finally, all of you should be of one mind. Sympathize with each other. Love each other as brothers and sisters. Be tenderhearted, and keep a humble attitude.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9</a:t>
            </a:r>
            <a:r>
              <a:rPr lang="en-US" sz="3200" dirty="0">
                <a:solidFill>
                  <a:schemeClr val="bg1"/>
                </a:solidFill>
              </a:rPr>
              <a:t> Don’t repay evil for evil. Don’t retaliate with insults when people insult you.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Instead, </a:t>
            </a:r>
            <a:r>
              <a:rPr lang="en-US" sz="3200" u="sng" dirty="0">
                <a:solidFill>
                  <a:schemeClr val="bg1"/>
                </a:solidFill>
              </a:rPr>
              <a:t>pay them back with a blessing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r>
              <a:rPr lang="en-US" sz="3200" u="sng" dirty="0">
                <a:solidFill>
                  <a:schemeClr val="bg1"/>
                </a:solidFill>
              </a:rPr>
              <a:t>That is what God has called you to do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and he will grant you his blessing.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1034" y="2682083"/>
              <a:ext cx="924480" cy="267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640" y="2670201"/>
                <a:ext cx="950390" cy="2701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92194" y="5473163"/>
              <a:ext cx="2749320" cy="70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9592" y="5460563"/>
                <a:ext cx="2778124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557474" y="1204283"/>
              <a:ext cx="621000" cy="1449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914" y="1190240"/>
                <a:ext cx="642960" cy="1480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/>
              <p14:cNvContentPartPr/>
              <p14:nvPr/>
            </p14:nvContentPartPr>
            <p14:xfrm>
              <a:off x="1853474" y="855803"/>
              <a:ext cx="2113560" cy="325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1234" y="845723"/>
                <a:ext cx="21319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889034" y="1060283"/>
              <a:ext cx="812520" cy="126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6794" y="1047323"/>
                <a:ext cx="838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643154" y="4147283"/>
              <a:ext cx="6828120" cy="5454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0194" y="4135051"/>
                <a:ext cx="6854760" cy="57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k 36"/>
              <p14:cNvContentPartPr/>
              <p14:nvPr/>
            </p14:nvContentPartPr>
            <p14:xfrm>
              <a:off x="1552154" y="5109923"/>
              <a:ext cx="4765680" cy="107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44594" y="5095883"/>
                <a:ext cx="4787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6564074" y="5057363"/>
              <a:ext cx="2010600" cy="453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0754" y="5046923"/>
                <a:ext cx="20282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/>
              <p14:cNvContentPartPr/>
              <p14:nvPr/>
            </p14:nvContentPartPr>
            <p14:xfrm>
              <a:off x="5624474" y="5121083"/>
              <a:ext cx="739080" cy="243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0074" y="5111003"/>
                <a:ext cx="7610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/>
              <p14:cNvContentPartPr/>
              <p14:nvPr/>
            </p14:nvContentPartPr>
            <p14:xfrm>
              <a:off x="8464874" y="5525723"/>
              <a:ext cx="3193920" cy="11548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2994" y="5510963"/>
                <a:ext cx="3212640" cy="11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44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88506"/>
            <a:ext cx="12192001" cy="152986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6093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FF00"/>
                </a:solidFill>
              </a:rPr>
              <a:t>*Heart Attitudes that Enable Us</a:t>
            </a:r>
          </a:p>
          <a:p>
            <a:pPr algn="ctr"/>
            <a:r>
              <a:rPr lang="en-US" sz="4200" b="1" dirty="0">
                <a:solidFill>
                  <a:srgbClr val="FFFF00"/>
                </a:solidFill>
              </a:rPr>
              <a:t>to Fulfill This Calling</a:t>
            </a:r>
            <a:endParaRPr lang="en-US" sz="4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4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3630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3:8 NLT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8</a:t>
            </a:r>
            <a:r>
              <a:rPr lang="en-US" sz="3200" dirty="0">
                <a:solidFill>
                  <a:schemeClr val="bg1"/>
                </a:solidFill>
              </a:rPr>
              <a:t> Finally, all of you should </a:t>
            </a:r>
            <a:r>
              <a:rPr lang="en-US" sz="3200" u="sng" dirty="0">
                <a:solidFill>
                  <a:schemeClr val="bg1"/>
                </a:solidFill>
              </a:rPr>
              <a:t>be of one mind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r>
              <a:rPr lang="en-US" sz="3200" u="sng" dirty="0">
                <a:solidFill>
                  <a:schemeClr val="bg1"/>
                </a:solidFill>
              </a:rPr>
              <a:t>Sympathize with each other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r>
              <a:rPr lang="en-US" sz="3200" u="sng" dirty="0">
                <a:solidFill>
                  <a:schemeClr val="bg1"/>
                </a:solidFill>
              </a:rPr>
              <a:t>Love each other as brothers and sisters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r>
              <a:rPr lang="en-US" sz="3200" u="sng" dirty="0">
                <a:solidFill>
                  <a:schemeClr val="bg1"/>
                </a:solidFill>
              </a:rPr>
              <a:t>Be tenderhearted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u="sng" dirty="0">
                <a:solidFill>
                  <a:schemeClr val="bg1"/>
                </a:solidFill>
              </a:rPr>
              <a:t>keep a humble attitude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463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495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105</cp:revision>
  <cp:lastPrinted>2016-05-15T13:34:31Z</cp:lastPrinted>
  <dcterms:created xsi:type="dcterms:W3CDTF">2016-02-28T13:11:20Z</dcterms:created>
  <dcterms:modified xsi:type="dcterms:W3CDTF">2016-06-05T13:07:47Z</dcterms:modified>
</cp:coreProperties>
</file>