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343" r:id="rId2"/>
    <p:sldId id="336" r:id="rId3"/>
    <p:sldId id="256" r:id="rId4"/>
    <p:sldId id="324" r:id="rId5"/>
    <p:sldId id="335" r:id="rId6"/>
    <p:sldId id="338" r:id="rId7"/>
    <p:sldId id="339" r:id="rId8"/>
    <p:sldId id="340" r:id="rId9"/>
    <p:sldId id="341" r:id="rId10"/>
    <p:sldId id="342" r:id="rId11"/>
    <p:sldId id="337"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3555DB4-2825-42B9-86FF-67526D022356}" type="datetimeFigureOut">
              <a:rPr lang="en-US" smtClean="0"/>
              <a:t>6/26/2016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5C37C5C-22B0-4F85-9CC3-F8A00006017C}" type="slidenum">
              <a:rPr lang="en-US" smtClean="0"/>
              <a:t>‹#›</a:t>
            </a:fld>
            <a:endParaRPr lang="en-US"/>
          </a:p>
        </p:txBody>
      </p:sp>
    </p:spTree>
    <p:extLst>
      <p:ext uri="{BB962C8B-B14F-4D97-AF65-F5344CB8AC3E}">
        <p14:creationId xmlns:p14="http://schemas.microsoft.com/office/powerpoint/2010/main" val="4650438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D94417-2E97-4C59-9D31-8F60F91C0868}" type="datetimeFigureOut">
              <a:rPr lang="en-US" smtClean="0"/>
              <a:t>6/26/2016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4171850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6/26/2016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449244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6/26/2016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864263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6/26/2016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12562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D94417-2E97-4C59-9D31-8F60F91C0868}" type="datetimeFigureOut">
              <a:rPr lang="en-US" smtClean="0"/>
              <a:t>6/26/2016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715494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D94417-2E97-4C59-9D31-8F60F91C0868}" type="datetimeFigureOut">
              <a:rPr lang="en-US" smtClean="0"/>
              <a:t>6/26/2016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02467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D94417-2E97-4C59-9D31-8F60F91C0868}" type="datetimeFigureOut">
              <a:rPr lang="en-US" smtClean="0"/>
              <a:t>6/26/2016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422096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D94417-2E97-4C59-9D31-8F60F91C0868}" type="datetimeFigureOut">
              <a:rPr lang="en-US" smtClean="0"/>
              <a:t>6/26/2016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24193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94417-2E97-4C59-9D31-8F60F91C0868}" type="datetimeFigureOut">
              <a:rPr lang="en-US" smtClean="0"/>
              <a:t>6/26/2016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296806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D94417-2E97-4C59-9D31-8F60F91C0868}" type="datetimeFigureOut">
              <a:rPr lang="en-US" smtClean="0"/>
              <a:t>6/26/2016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359228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D94417-2E97-4C59-9D31-8F60F91C0868}" type="datetimeFigureOut">
              <a:rPr lang="en-US" smtClean="0"/>
              <a:t>6/26/2016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093254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94417-2E97-4C59-9D31-8F60F91C0868}" type="datetimeFigureOut">
              <a:rPr lang="en-US" smtClean="0"/>
              <a:t>6/26/2016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78659-829C-4542-8B92-8668F7478378}" type="slidenum">
              <a:rPr lang="en-US" smtClean="0"/>
              <a:t>‹#›</a:t>
            </a:fld>
            <a:endParaRPr lang="en-US"/>
          </a:p>
        </p:txBody>
      </p:sp>
    </p:spTree>
    <p:extLst>
      <p:ext uri="{BB962C8B-B14F-4D97-AF65-F5344CB8AC3E}">
        <p14:creationId xmlns:p14="http://schemas.microsoft.com/office/powerpoint/2010/main" val="2033935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63004" y="5097844"/>
            <a:ext cx="10131418" cy="1015663"/>
          </a:xfrm>
          <a:prstGeom prst="rect">
            <a:avLst/>
          </a:prstGeom>
          <a:noFill/>
        </p:spPr>
        <p:txBody>
          <a:bodyPr wrap="square" rtlCol="0">
            <a:spAutoFit/>
          </a:bodyPr>
          <a:lstStyle/>
          <a:p>
            <a:pPr algn="ctr"/>
            <a:r>
              <a:rPr lang="en-US" sz="6000" b="1" dirty="0">
                <a:solidFill>
                  <a:schemeClr val="bg1"/>
                </a:solidFill>
              </a:rPr>
              <a:t>Don’t Follow Your Heart</a:t>
            </a: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497" b="3589"/>
          <a:stretch/>
        </p:blipFill>
        <p:spPr>
          <a:xfrm>
            <a:off x="3267054" y="675248"/>
            <a:ext cx="4681193" cy="4203628"/>
          </a:xfrm>
          <a:prstGeom prst="rect">
            <a:avLst/>
          </a:prstGeom>
        </p:spPr>
      </p:pic>
    </p:spTree>
    <p:extLst>
      <p:ext uri="{BB962C8B-B14F-4D97-AF65-F5344CB8AC3E}">
        <p14:creationId xmlns:p14="http://schemas.microsoft.com/office/powerpoint/2010/main" val="2884015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89317" y="776660"/>
            <a:ext cx="10131418" cy="3877985"/>
          </a:xfrm>
          <a:prstGeom prst="rect">
            <a:avLst/>
          </a:prstGeom>
          <a:noFill/>
        </p:spPr>
        <p:txBody>
          <a:bodyPr wrap="square" rtlCol="0">
            <a:spAutoFit/>
          </a:bodyPr>
          <a:lstStyle/>
          <a:p>
            <a:pPr algn="ctr"/>
            <a:r>
              <a:rPr lang="en-US" sz="5000" b="1" dirty="0">
                <a:solidFill>
                  <a:schemeClr val="bg1"/>
                </a:solidFill>
              </a:rPr>
              <a:t>*We Allow God to Lead Our Heart by Trusting in the Lord and Not Our Own Understanding</a:t>
            </a:r>
          </a:p>
          <a:p>
            <a:pPr algn="ctr"/>
            <a:endParaRPr lang="en-US" sz="4800" b="1" dirty="0">
              <a:solidFill>
                <a:schemeClr val="bg1"/>
              </a:solidFill>
            </a:endParaRPr>
          </a:p>
          <a:p>
            <a:pPr algn="ctr"/>
            <a:r>
              <a:rPr lang="en-US" sz="4800" b="1" dirty="0">
                <a:solidFill>
                  <a:schemeClr val="bg1"/>
                </a:solidFill>
              </a:rPr>
              <a:t>Proverbs 3:5-6</a:t>
            </a:r>
          </a:p>
        </p:txBody>
      </p:sp>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497" b="3589"/>
          <a:stretch/>
        </p:blipFill>
        <p:spPr>
          <a:xfrm>
            <a:off x="8984231" y="4189442"/>
            <a:ext cx="2631998" cy="2363487"/>
          </a:xfrm>
          <a:prstGeom prst="rect">
            <a:avLst/>
          </a:prstGeom>
        </p:spPr>
      </p:pic>
    </p:spTree>
    <p:extLst>
      <p:ext uri="{BB962C8B-B14F-4D97-AF65-F5344CB8AC3E}">
        <p14:creationId xmlns:p14="http://schemas.microsoft.com/office/powerpoint/2010/main" val="469892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63004" y="5097844"/>
            <a:ext cx="10131418" cy="1015663"/>
          </a:xfrm>
          <a:prstGeom prst="rect">
            <a:avLst/>
          </a:prstGeom>
          <a:noFill/>
        </p:spPr>
        <p:txBody>
          <a:bodyPr wrap="square" rtlCol="0">
            <a:spAutoFit/>
          </a:bodyPr>
          <a:lstStyle/>
          <a:p>
            <a:pPr algn="ctr"/>
            <a:r>
              <a:rPr lang="en-US" sz="6000" b="1" dirty="0">
                <a:solidFill>
                  <a:schemeClr val="bg1"/>
                </a:solidFill>
              </a:rPr>
              <a:t>Don’t Follow Your Heart</a:t>
            </a: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497" b="3589"/>
          <a:stretch/>
        </p:blipFill>
        <p:spPr>
          <a:xfrm>
            <a:off x="3267054" y="675248"/>
            <a:ext cx="4681193" cy="4203628"/>
          </a:xfrm>
          <a:prstGeom prst="rect">
            <a:avLst/>
          </a:prstGeom>
        </p:spPr>
      </p:pic>
    </p:spTree>
    <p:extLst>
      <p:ext uri="{BB962C8B-B14F-4D97-AF65-F5344CB8AC3E}">
        <p14:creationId xmlns:p14="http://schemas.microsoft.com/office/powerpoint/2010/main" val="994051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86854" y="2586908"/>
            <a:ext cx="2996125" cy="3614373"/>
          </a:xfrm>
          <a:prstGeom prst="rect">
            <a:avLst/>
          </a:prstGeom>
        </p:spPr>
      </p:pic>
      <p:pic>
        <p:nvPicPr>
          <p:cNvPr id="6" name="Picture 5"/>
          <p:cNvPicPr>
            <a:picLocks noChangeAspect="1"/>
          </p:cNvPicPr>
          <p:nvPr/>
        </p:nvPicPr>
        <p:blipFill>
          <a:blip r:embed="rId3"/>
          <a:stretch>
            <a:fillRect/>
          </a:stretch>
        </p:blipFill>
        <p:spPr>
          <a:xfrm>
            <a:off x="5866227" y="166466"/>
            <a:ext cx="4164329" cy="2138657"/>
          </a:xfrm>
          <a:prstGeom prst="rect">
            <a:avLst/>
          </a:prstGeom>
        </p:spPr>
      </p:pic>
      <p:pic>
        <p:nvPicPr>
          <p:cNvPr id="8" name="Picture 7"/>
          <p:cNvPicPr>
            <a:picLocks noChangeAspect="1"/>
          </p:cNvPicPr>
          <p:nvPr/>
        </p:nvPicPr>
        <p:blipFill>
          <a:blip r:embed="rId4"/>
          <a:stretch>
            <a:fillRect/>
          </a:stretch>
        </p:blipFill>
        <p:spPr>
          <a:xfrm>
            <a:off x="7726109" y="2586908"/>
            <a:ext cx="2239110" cy="3603775"/>
          </a:xfrm>
          <a:prstGeom prst="rect">
            <a:avLst/>
          </a:prstGeom>
        </p:spPr>
      </p:pic>
      <p:pic>
        <p:nvPicPr>
          <p:cNvPr id="9" name="Picture 8"/>
          <p:cNvPicPr>
            <a:picLocks noChangeAspect="1"/>
          </p:cNvPicPr>
          <p:nvPr/>
        </p:nvPicPr>
        <p:blipFill>
          <a:blip r:embed="rId5"/>
          <a:stretch>
            <a:fillRect/>
          </a:stretch>
        </p:blipFill>
        <p:spPr>
          <a:xfrm>
            <a:off x="3992140" y="2586907"/>
            <a:ext cx="3024808" cy="3603775"/>
          </a:xfrm>
          <a:prstGeom prst="rect">
            <a:avLst/>
          </a:prstGeom>
        </p:spPr>
      </p:pic>
      <p:sp>
        <p:nvSpPr>
          <p:cNvPr id="10" name="TextBox 9"/>
          <p:cNvSpPr txBox="1"/>
          <p:nvPr/>
        </p:nvSpPr>
        <p:spPr>
          <a:xfrm>
            <a:off x="401367" y="881851"/>
            <a:ext cx="4834978" cy="830997"/>
          </a:xfrm>
          <a:prstGeom prst="rect">
            <a:avLst/>
          </a:prstGeom>
          <a:noFill/>
        </p:spPr>
        <p:txBody>
          <a:bodyPr wrap="none" rtlCol="0">
            <a:spAutoFit/>
          </a:bodyPr>
          <a:lstStyle/>
          <a:p>
            <a:r>
              <a:rPr lang="en-US" sz="4800" b="1" dirty="0">
                <a:solidFill>
                  <a:schemeClr val="bg1"/>
                </a:solidFill>
              </a:rPr>
              <a:t>The  Human Heart</a:t>
            </a:r>
            <a:endParaRPr lang="en-US" sz="2400" b="1" dirty="0">
              <a:solidFill>
                <a:schemeClr val="bg1"/>
              </a:solidFill>
            </a:endParaRPr>
          </a:p>
        </p:txBody>
      </p:sp>
      <p:sp>
        <p:nvSpPr>
          <p:cNvPr id="11" name="Rectangle 10"/>
          <p:cNvSpPr/>
          <p:nvPr/>
        </p:nvSpPr>
        <p:spPr>
          <a:xfrm>
            <a:off x="266094" y="6274529"/>
            <a:ext cx="9699125" cy="369332"/>
          </a:xfrm>
          <a:prstGeom prst="rect">
            <a:avLst/>
          </a:prstGeom>
        </p:spPr>
        <p:txBody>
          <a:bodyPr wrap="square">
            <a:spAutoFit/>
          </a:bodyPr>
          <a:lstStyle/>
          <a:p>
            <a:r>
              <a:rPr lang="en-US" dirty="0">
                <a:solidFill>
                  <a:schemeClr val="bg1"/>
                </a:solidFill>
              </a:rPr>
              <a:t>https://health.clevelandclinic.org/2015/07/21-amazing-facts-about-your-heart-infographic/</a:t>
            </a:r>
          </a:p>
        </p:txBody>
      </p:sp>
    </p:spTree>
    <p:extLst>
      <p:ext uri="{BB962C8B-B14F-4D97-AF65-F5344CB8AC3E}">
        <p14:creationId xmlns:p14="http://schemas.microsoft.com/office/powerpoint/2010/main" val="4061645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63004" y="5097844"/>
            <a:ext cx="10131418" cy="1015663"/>
          </a:xfrm>
          <a:prstGeom prst="rect">
            <a:avLst/>
          </a:prstGeom>
          <a:noFill/>
        </p:spPr>
        <p:txBody>
          <a:bodyPr wrap="square" rtlCol="0">
            <a:spAutoFit/>
          </a:bodyPr>
          <a:lstStyle/>
          <a:p>
            <a:pPr algn="ctr"/>
            <a:r>
              <a:rPr lang="en-US" sz="6000" b="1" dirty="0">
                <a:solidFill>
                  <a:schemeClr val="bg1"/>
                </a:solidFill>
              </a:rPr>
              <a:t>Don’t Follow Your Heart</a:t>
            </a: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497" b="3589"/>
          <a:stretch/>
        </p:blipFill>
        <p:spPr>
          <a:xfrm>
            <a:off x="3267054" y="675248"/>
            <a:ext cx="4681193" cy="4203628"/>
          </a:xfrm>
          <a:prstGeom prst="rect">
            <a:avLst/>
          </a:prstGeom>
        </p:spPr>
      </p:pic>
    </p:spTree>
    <p:extLst>
      <p:ext uri="{BB962C8B-B14F-4D97-AF65-F5344CB8AC3E}">
        <p14:creationId xmlns:p14="http://schemas.microsoft.com/office/powerpoint/2010/main" val="927679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8301" y="309488"/>
            <a:ext cx="2991525" cy="769441"/>
          </a:xfrm>
          <a:prstGeom prst="rect">
            <a:avLst/>
          </a:prstGeom>
          <a:noFill/>
        </p:spPr>
        <p:txBody>
          <a:bodyPr wrap="none" rtlCol="0">
            <a:spAutoFit/>
          </a:bodyPr>
          <a:lstStyle/>
          <a:p>
            <a:r>
              <a:rPr lang="en-US" sz="4400" dirty="0">
                <a:solidFill>
                  <a:srgbClr val="FFFF00"/>
                </a:solidFill>
              </a:rPr>
              <a:t>The Heart = </a:t>
            </a:r>
          </a:p>
        </p:txBody>
      </p:sp>
      <p:sp>
        <p:nvSpPr>
          <p:cNvPr id="4" name="TextBox 3"/>
          <p:cNvSpPr txBox="1"/>
          <p:nvPr/>
        </p:nvSpPr>
        <p:spPr>
          <a:xfrm>
            <a:off x="745587" y="1223888"/>
            <a:ext cx="10213145" cy="1569660"/>
          </a:xfrm>
          <a:prstGeom prst="rect">
            <a:avLst/>
          </a:prstGeom>
          <a:noFill/>
          <a:ln>
            <a:noFill/>
          </a:ln>
        </p:spPr>
        <p:txBody>
          <a:bodyPr wrap="square" rtlCol="0">
            <a:spAutoFit/>
          </a:bodyPr>
          <a:lstStyle/>
          <a:p>
            <a:r>
              <a:rPr lang="en-US" sz="3200" dirty="0">
                <a:solidFill>
                  <a:schemeClr val="bg1"/>
                </a:solidFill>
              </a:rPr>
              <a:t>The term heart generally speaks of the inner person and the spiritual life in all its various aspects. Like the human physical heart, it is central and vital to our existence.</a:t>
            </a:r>
          </a:p>
        </p:txBody>
      </p:sp>
    </p:spTree>
    <p:extLst>
      <p:ext uri="{BB962C8B-B14F-4D97-AF65-F5344CB8AC3E}">
        <p14:creationId xmlns:p14="http://schemas.microsoft.com/office/powerpoint/2010/main" val="596831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89317" y="889201"/>
            <a:ext cx="10131418" cy="3293209"/>
          </a:xfrm>
          <a:prstGeom prst="rect">
            <a:avLst/>
          </a:prstGeom>
          <a:noFill/>
        </p:spPr>
        <p:txBody>
          <a:bodyPr wrap="square" rtlCol="0">
            <a:spAutoFit/>
          </a:bodyPr>
          <a:lstStyle/>
          <a:p>
            <a:pPr algn="ctr"/>
            <a:r>
              <a:rPr lang="en-US" sz="6000" b="1" dirty="0">
                <a:solidFill>
                  <a:schemeClr val="bg1"/>
                </a:solidFill>
              </a:rPr>
              <a:t>*God Cares About What is Going on in Our Heart</a:t>
            </a:r>
          </a:p>
          <a:p>
            <a:pPr algn="ctr"/>
            <a:endParaRPr lang="en-US" sz="4400" b="1" dirty="0">
              <a:solidFill>
                <a:schemeClr val="bg1"/>
              </a:solidFill>
            </a:endParaRPr>
          </a:p>
          <a:p>
            <a:pPr algn="ctr"/>
            <a:r>
              <a:rPr lang="en-US" sz="4400" b="1" dirty="0">
                <a:solidFill>
                  <a:schemeClr val="bg1"/>
                </a:solidFill>
              </a:rPr>
              <a:t>1 Samuel 16:6-7</a:t>
            </a:r>
          </a:p>
        </p:txBody>
      </p:sp>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497" b="3589"/>
          <a:stretch/>
        </p:blipFill>
        <p:spPr>
          <a:xfrm>
            <a:off x="8815419" y="4048765"/>
            <a:ext cx="2631998" cy="2363487"/>
          </a:xfrm>
          <a:prstGeom prst="rect">
            <a:avLst/>
          </a:prstGeom>
        </p:spPr>
      </p:pic>
    </p:spTree>
    <p:extLst>
      <p:ext uri="{BB962C8B-B14F-4D97-AF65-F5344CB8AC3E}">
        <p14:creationId xmlns:p14="http://schemas.microsoft.com/office/powerpoint/2010/main" val="88835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89317" y="776660"/>
            <a:ext cx="10131418" cy="4339650"/>
          </a:xfrm>
          <a:prstGeom prst="rect">
            <a:avLst/>
          </a:prstGeom>
          <a:noFill/>
        </p:spPr>
        <p:txBody>
          <a:bodyPr wrap="square" rtlCol="0">
            <a:spAutoFit/>
          </a:bodyPr>
          <a:lstStyle/>
          <a:p>
            <a:pPr algn="ctr"/>
            <a:r>
              <a:rPr lang="en-US" sz="6000" b="1" dirty="0">
                <a:solidFill>
                  <a:schemeClr val="bg1"/>
                </a:solidFill>
              </a:rPr>
              <a:t>*Our Actions, Words, and Thoughts Originate in Our Heart</a:t>
            </a:r>
          </a:p>
          <a:p>
            <a:pPr algn="ctr"/>
            <a:endParaRPr lang="en-US" sz="4800" b="1" dirty="0">
              <a:solidFill>
                <a:schemeClr val="bg1"/>
              </a:solidFill>
            </a:endParaRPr>
          </a:p>
          <a:p>
            <a:pPr algn="ctr"/>
            <a:r>
              <a:rPr lang="en-US" sz="4800" b="1" dirty="0">
                <a:solidFill>
                  <a:schemeClr val="bg1"/>
                </a:solidFill>
              </a:rPr>
              <a:t>Matthew 15:18-19</a:t>
            </a:r>
          </a:p>
        </p:txBody>
      </p:sp>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497" b="3589"/>
          <a:stretch/>
        </p:blipFill>
        <p:spPr>
          <a:xfrm>
            <a:off x="8984231" y="4189442"/>
            <a:ext cx="2631998" cy="2363487"/>
          </a:xfrm>
          <a:prstGeom prst="rect">
            <a:avLst/>
          </a:prstGeom>
        </p:spPr>
      </p:pic>
    </p:spTree>
    <p:extLst>
      <p:ext uri="{BB962C8B-B14F-4D97-AF65-F5344CB8AC3E}">
        <p14:creationId xmlns:p14="http://schemas.microsoft.com/office/powerpoint/2010/main" val="2097462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89317" y="776660"/>
            <a:ext cx="10131418" cy="3416320"/>
          </a:xfrm>
          <a:prstGeom prst="rect">
            <a:avLst/>
          </a:prstGeom>
          <a:noFill/>
        </p:spPr>
        <p:txBody>
          <a:bodyPr wrap="square" rtlCol="0">
            <a:spAutoFit/>
          </a:bodyPr>
          <a:lstStyle/>
          <a:p>
            <a:pPr algn="ctr"/>
            <a:r>
              <a:rPr lang="en-US" sz="6000" b="1" dirty="0">
                <a:solidFill>
                  <a:schemeClr val="bg1"/>
                </a:solidFill>
              </a:rPr>
              <a:t>*Each One of Us Has a Heart Problem</a:t>
            </a:r>
          </a:p>
          <a:p>
            <a:pPr algn="ctr"/>
            <a:endParaRPr lang="en-US" sz="4800" b="1" dirty="0">
              <a:solidFill>
                <a:schemeClr val="bg1"/>
              </a:solidFill>
            </a:endParaRPr>
          </a:p>
          <a:p>
            <a:pPr algn="ctr"/>
            <a:r>
              <a:rPr lang="en-US" sz="4800" b="1" dirty="0">
                <a:solidFill>
                  <a:schemeClr val="bg1"/>
                </a:solidFill>
              </a:rPr>
              <a:t>Jeremiah 17:9</a:t>
            </a:r>
          </a:p>
        </p:txBody>
      </p:sp>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497" b="3589"/>
          <a:stretch/>
        </p:blipFill>
        <p:spPr>
          <a:xfrm>
            <a:off x="8984231" y="4189442"/>
            <a:ext cx="2631998" cy="2363487"/>
          </a:xfrm>
          <a:prstGeom prst="rect">
            <a:avLst/>
          </a:prstGeom>
        </p:spPr>
      </p:pic>
    </p:spTree>
    <p:extLst>
      <p:ext uri="{BB962C8B-B14F-4D97-AF65-F5344CB8AC3E}">
        <p14:creationId xmlns:p14="http://schemas.microsoft.com/office/powerpoint/2010/main" val="2126787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89317" y="776660"/>
            <a:ext cx="10131418" cy="3416320"/>
          </a:xfrm>
          <a:prstGeom prst="rect">
            <a:avLst/>
          </a:prstGeom>
          <a:noFill/>
        </p:spPr>
        <p:txBody>
          <a:bodyPr wrap="square" rtlCol="0">
            <a:spAutoFit/>
          </a:bodyPr>
          <a:lstStyle/>
          <a:p>
            <a:pPr algn="ctr"/>
            <a:r>
              <a:rPr lang="en-US" sz="6000" b="1" dirty="0">
                <a:solidFill>
                  <a:schemeClr val="bg1"/>
                </a:solidFill>
              </a:rPr>
              <a:t>*We All Need a New Heart and Only God Can Do That</a:t>
            </a:r>
          </a:p>
          <a:p>
            <a:pPr algn="ctr"/>
            <a:endParaRPr lang="en-US" sz="4800" b="1" dirty="0">
              <a:solidFill>
                <a:schemeClr val="bg1"/>
              </a:solidFill>
            </a:endParaRPr>
          </a:p>
          <a:p>
            <a:pPr algn="ctr"/>
            <a:r>
              <a:rPr lang="en-US" sz="4800" b="1" dirty="0">
                <a:solidFill>
                  <a:schemeClr val="bg1"/>
                </a:solidFill>
              </a:rPr>
              <a:t>Ezekiel 36:24-28</a:t>
            </a:r>
          </a:p>
        </p:txBody>
      </p:sp>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497" b="3589"/>
          <a:stretch/>
        </p:blipFill>
        <p:spPr>
          <a:xfrm>
            <a:off x="8984231" y="4189442"/>
            <a:ext cx="2631998" cy="2363487"/>
          </a:xfrm>
          <a:prstGeom prst="rect">
            <a:avLst/>
          </a:prstGeom>
        </p:spPr>
      </p:pic>
    </p:spTree>
    <p:extLst>
      <p:ext uri="{BB962C8B-B14F-4D97-AF65-F5344CB8AC3E}">
        <p14:creationId xmlns:p14="http://schemas.microsoft.com/office/powerpoint/2010/main" val="847629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89317" y="776660"/>
            <a:ext cx="10131418" cy="4339650"/>
          </a:xfrm>
          <a:prstGeom prst="rect">
            <a:avLst/>
          </a:prstGeom>
          <a:noFill/>
        </p:spPr>
        <p:txBody>
          <a:bodyPr wrap="square" rtlCol="0">
            <a:spAutoFit/>
          </a:bodyPr>
          <a:lstStyle/>
          <a:p>
            <a:pPr algn="ctr"/>
            <a:r>
              <a:rPr lang="en-US" sz="6000" b="1" dirty="0">
                <a:solidFill>
                  <a:schemeClr val="bg1"/>
                </a:solidFill>
              </a:rPr>
              <a:t>*We Should Not Follow Our Heart, We Must Let God Lead Our Heart</a:t>
            </a:r>
          </a:p>
          <a:p>
            <a:pPr algn="ctr"/>
            <a:endParaRPr lang="en-US" sz="4800" b="1" dirty="0">
              <a:solidFill>
                <a:schemeClr val="bg1"/>
              </a:solidFill>
            </a:endParaRPr>
          </a:p>
          <a:p>
            <a:pPr algn="ctr"/>
            <a:r>
              <a:rPr lang="en-US" sz="4800" b="1" dirty="0">
                <a:solidFill>
                  <a:schemeClr val="bg1"/>
                </a:solidFill>
              </a:rPr>
              <a:t>Romans 7:21-25</a:t>
            </a:r>
          </a:p>
        </p:txBody>
      </p:sp>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497" b="3589"/>
          <a:stretch/>
        </p:blipFill>
        <p:spPr>
          <a:xfrm>
            <a:off x="8984231" y="4189442"/>
            <a:ext cx="2631998" cy="2363487"/>
          </a:xfrm>
          <a:prstGeom prst="rect">
            <a:avLst/>
          </a:prstGeom>
        </p:spPr>
      </p:pic>
    </p:spTree>
    <p:extLst>
      <p:ext uri="{BB962C8B-B14F-4D97-AF65-F5344CB8AC3E}">
        <p14:creationId xmlns:p14="http://schemas.microsoft.com/office/powerpoint/2010/main" val="2003800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1780</TotalTime>
  <Words>147</Words>
  <Application>Microsoft Office PowerPoint</Application>
  <PresentationFormat>Widescreen</PresentationFormat>
  <Paragraphs>25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Burlile</dc:creator>
  <cp:lastModifiedBy>Greg Burlile</cp:lastModifiedBy>
  <cp:revision>133</cp:revision>
  <cp:lastPrinted>2016-05-15T13:34:31Z</cp:lastPrinted>
  <dcterms:created xsi:type="dcterms:W3CDTF">2016-02-28T13:11:20Z</dcterms:created>
  <dcterms:modified xsi:type="dcterms:W3CDTF">2016-06-26T13:08:55Z</dcterms:modified>
</cp:coreProperties>
</file>