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0"/>
  </p:handoutMasterIdLst>
  <p:sldIdLst>
    <p:sldId id="256" r:id="rId2"/>
    <p:sldId id="324" r:id="rId3"/>
    <p:sldId id="330" r:id="rId4"/>
    <p:sldId id="325" r:id="rId5"/>
    <p:sldId id="333" r:id="rId6"/>
    <p:sldId id="332" r:id="rId7"/>
    <p:sldId id="334" r:id="rId8"/>
    <p:sldId id="331"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0" d="100"/>
          <a:sy n="110" d="100"/>
        </p:scale>
        <p:origin x="63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3555DB4-2825-42B9-86FF-67526D022356}" type="datetimeFigureOut">
              <a:rPr lang="en-US" smtClean="0"/>
              <a:t>6/19/2016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5C37C5C-22B0-4F85-9CC3-F8A00006017C}" type="slidenum">
              <a:rPr lang="en-US" smtClean="0"/>
              <a:t>‹#›</a:t>
            </a:fld>
            <a:endParaRPr lang="en-US"/>
          </a:p>
        </p:txBody>
      </p:sp>
    </p:spTree>
    <p:extLst>
      <p:ext uri="{BB962C8B-B14F-4D97-AF65-F5344CB8AC3E}">
        <p14:creationId xmlns:p14="http://schemas.microsoft.com/office/powerpoint/2010/main" val="4650438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D94417-2E97-4C59-9D31-8F60F91C0868}" type="datetimeFigureOut">
              <a:rPr lang="en-US" smtClean="0"/>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4171850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449244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864263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12562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D94417-2E97-4C59-9D31-8F60F91C0868}" type="datetimeFigureOut">
              <a:rPr lang="en-US" smtClean="0"/>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715494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D94417-2E97-4C59-9D31-8F60F91C0868}" type="datetimeFigureOut">
              <a:rPr lang="en-US" smtClean="0"/>
              <a:t>6/19/2016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02467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D94417-2E97-4C59-9D31-8F60F91C0868}" type="datetimeFigureOut">
              <a:rPr lang="en-US" smtClean="0"/>
              <a:t>6/19/2016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42209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D94417-2E97-4C59-9D31-8F60F91C0868}" type="datetimeFigureOut">
              <a:rPr lang="en-US" smtClean="0"/>
              <a:t>6/19/2016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24193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94417-2E97-4C59-9D31-8F60F91C0868}" type="datetimeFigureOut">
              <a:rPr lang="en-US" smtClean="0"/>
              <a:t>6/19/2016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296806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D94417-2E97-4C59-9D31-8F60F91C0868}" type="datetimeFigureOut">
              <a:rPr lang="en-US" smtClean="0"/>
              <a:t>6/19/2016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359228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D94417-2E97-4C59-9D31-8F60F91C0868}" type="datetimeFigureOut">
              <a:rPr lang="en-US" smtClean="0"/>
              <a:t>6/19/2016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093254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94417-2E97-4C59-9D31-8F60F91C0868}" type="datetimeFigureOut">
              <a:rPr lang="en-US" smtClean="0"/>
              <a:t>6/19/2016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78659-829C-4542-8B92-8668F7478378}" type="slidenum">
              <a:rPr lang="en-US" smtClean="0"/>
              <a:t>‹#›</a:t>
            </a:fld>
            <a:endParaRPr lang="en-US"/>
          </a:p>
        </p:txBody>
      </p:sp>
    </p:spTree>
    <p:extLst>
      <p:ext uri="{BB962C8B-B14F-4D97-AF65-F5344CB8AC3E}">
        <p14:creationId xmlns:p14="http://schemas.microsoft.com/office/powerpoint/2010/main" val="2033935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24183"/>
          </a:xfrm>
          <a:prstGeom prst="rect">
            <a:avLst/>
          </a:prstGeom>
        </p:spPr>
      </p:pic>
      <p:sp>
        <p:nvSpPr>
          <p:cNvPr id="6" name="Rectangle 5"/>
          <p:cNvSpPr/>
          <p:nvPr/>
        </p:nvSpPr>
        <p:spPr>
          <a:xfrm>
            <a:off x="0" y="2603197"/>
            <a:ext cx="12192001" cy="1617785"/>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030291" y="2894551"/>
            <a:ext cx="10131418" cy="1015663"/>
          </a:xfrm>
          <a:prstGeom prst="rect">
            <a:avLst/>
          </a:prstGeom>
          <a:noFill/>
        </p:spPr>
        <p:txBody>
          <a:bodyPr wrap="square" rtlCol="0">
            <a:spAutoFit/>
          </a:bodyPr>
          <a:lstStyle/>
          <a:p>
            <a:pPr algn="ctr"/>
            <a:r>
              <a:rPr lang="en-US" sz="6000" b="1" dirty="0">
                <a:solidFill>
                  <a:srgbClr val="FFFF00"/>
                </a:solidFill>
              </a:rPr>
              <a:t>Encouragement to Stand</a:t>
            </a:r>
          </a:p>
        </p:txBody>
      </p:sp>
    </p:spTree>
    <p:extLst>
      <p:ext uri="{BB962C8B-B14F-4D97-AF65-F5344CB8AC3E}">
        <p14:creationId xmlns:p14="http://schemas.microsoft.com/office/powerpoint/2010/main" val="927679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541" y="196947"/>
            <a:ext cx="4659417" cy="769441"/>
          </a:xfrm>
          <a:prstGeom prst="rect">
            <a:avLst/>
          </a:prstGeom>
          <a:noFill/>
        </p:spPr>
        <p:txBody>
          <a:bodyPr wrap="none" rtlCol="0">
            <a:spAutoFit/>
          </a:bodyPr>
          <a:lstStyle/>
          <a:p>
            <a:r>
              <a:rPr lang="en-US" sz="4400" dirty="0">
                <a:solidFill>
                  <a:srgbClr val="FFFF00"/>
                </a:solidFill>
              </a:rPr>
              <a:t>1 Peter 3:18-22 NLT</a:t>
            </a:r>
          </a:p>
        </p:txBody>
      </p:sp>
      <p:sp>
        <p:nvSpPr>
          <p:cNvPr id="4" name="TextBox 3"/>
          <p:cNvSpPr txBox="1"/>
          <p:nvPr/>
        </p:nvSpPr>
        <p:spPr>
          <a:xfrm>
            <a:off x="745587" y="1223888"/>
            <a:ext cx="10213145" cy="4031873"/>
          </a:xfrm>
          <a:prstGeom prst="rect">
            <a:avLst/>
          </a:prstGeom>
          <a:noFill/>
          <a:ln>
            <a:noFill/>
          </a:ln>
        </p:spPr>
        <p:txBody>
          <a:bodyPr wrap="square" rtlCol="0">
            <a:spAutoFit/>
          </a:bodyPr>
          <a:lstStyle/>
          <a:p>
            <a:r>
              <a:rPr lang="en-US" sz="3200" dirty="0">
                <a:solidFill>
                  <a:srgbClr val="FFFF00"/>
                </a:solidFill>
              </a:rPr>
              <a:t>18</a:t>
            </a:r>
            <a:r>
              <a:rPr lang="en-US" sz="3200" dirty="0">
                <a:solidFill>
                  <a:schemeClr val="bg1"/>
                </a:solidFill>
              </a:rPr>
              <a:t> Christ suffered for our sins once for all time. He never sinned, but he died for sinners to bring you safely home to God. He suffered physical death, but he was raised to life in the Spirit.</a:t>
            </a:r>
          </a:p>
          <a:p>
            <a:r>
              <a:rPr lang="en-US" sz="3200" dirty="0">
                <a:solidFill>
                  <a:srgbClr val="FFFF00"/>
                </a:solidFill>
              </a:rPr>
              <a:t>19</a:t>
            </a:r>
            <a:r>
              <a:rPr lang="en-US" sz="3200" dirty="0">
                <a:solidFill>
                  <a:schemeClr val="bg1"/>
                </a:solidFill>
              </a:rPr>
              <a:t> So he went and preached to the spirits in prison— </a:t>
            </a:r>
          </a:p>
          <a:p>
            <a:r>
              <a:rPr lang="en-US" sz="3200" dirty="0">
                <a:solidFill>
                  <a:srgbClr val="FFFF00"/>
                </a:solidFill>
              </a:rPr>
              <a:t>20</a:t>
            </a:r>
            <a:r>
              <a:rPr lang="en-US" sz="3200" dirty="0">
                <a:solidFill>
                  <a:schemeClr val="bg1"/>
                </a:solidFill>
              </a:rPr>
              <a:t> those who disobeyed God long ago when God waited patiently while Noah was building his boat. Only eight people were saved from drowning in that terrible flood. </a:t>
            </a:r>
          </a:p>
        </p:txBody>
      </p:sp>
    </p:spTree>
    <p:extLst>
      <p:ext uri="{BB962C8B-B14F-4D97-AF65-F5344CB8AC3E}">
        <p14:creationId xmlns:p14="http://schemas.microsoft.com/office/powerpoint/2010/main" val="596831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541" y="196947"/>
            <a:ext cx="4659417" cy="769441"/>
          </a:xfrm>
          <a:prstGeom prst="rect">
            <a:avLst/>
          </a:prstGeom>
          <a:noFill/>
        </p:spPr>
        <p:txBody>
          <a:bodyPr wrap="none" rtlCol="0">
            <a:spAutoFit/>
          </a:bodyPr>
          <a:lstStyle/>
          <a:p>
            <a:r>
              <a:rPr lang="en-US" sz="4400" dirty="0">
                <a:solidFill>
                  <a:srgbClr val="FFFF00"/>
                </a:solidFill>
              </a:rPr>
              <a:t>1 Peter 3:18-22 NLT</a:t>
            </a:r>
            <a:endParaRPr lang="en-US" dirty="0">
              <a:solidFill>
                <a:srgbClr val="FFFF00"/>
              </a:solidFill>
            </a:endParaRPr>
          </a:p>
        </p:txBody>
      </p:sp>
      <p:sp>
        <p:nvSpPr>
          <p:cNvPr id="4" name="TextBox 3"/>
          <p:cNvSpPr txBox="1"/>
          <p:nvPr/>
        </p:nvSpPr>
        <p:spPr>
          <a:xfrm>
            <a:off x="745587" y="1223888"/>
            <a:ext cx="10213145" cy="3539430"/>
          </a:xfrm>
          <a:prstGeom prst="rect">
            <a:avLst/>
          </a:prstGeom>
          <a:noFill/>
        </p:spPr>
        <p:txBody>
          <a:bodyPr wrap="square" rtlCol="0">
            <a:spAutoFit/>
          </a:bodyPr>
          <a:lstStyle/>
          <a:p>
            <a:r>
              <a:rPr lang="en-US" sz="3200" dirty="0">
                <a:solidFill>
                  <a:srgbClr val="FFFF00"/>
                </a:solidFill>
              </a:rPr>
              <a:t>21</a:t>
            </a:r>
            <a:r>
              <a:rPr lang="en-US" sz="3200" dirty="0">
                <a:solidFill>
                  <a:schemeClr val="bg1"/>
                </a:solidFill>
              </a:rPr>
              <a:t> And that water is a picture of baptism, which now saves you, not by removing dirt from your body, but as a response to God from a clean conscience. It is effective because of the resurrection of Jesus Christ.</a:t>
            </a:r>
          </a:p>
          <a:p>
            <a:r>
              <a:rPr lang="en-US" sz="3200" dirty="0">
                <a:solidFill>
                  <a:srgbClr val="FFFF00"/>
                </a:solidFill>
              </a:rPr>
              <a:t>22</a:t>
            </a:r>
            <a:r>
              <a:rPr lang="en-US" sz="3200" dirty="0">
                <a:solidFill>
                  <a:schemeClr val="bg1"/>
                </a:solidFill>
              </a:rPr>
              <a:t> Now Christ has gone to heaven. He is seated in the place of honor next to God, and all the angels and authorities and powers accept his authority.</a:t>
            </a:r>
          </a:p>
        </p:txBody>
      </p:sp>
    </p:spTree>
    <p:extLst>
      <p:ext uri="{BB962C8B-B14F-4D97-AF65-F5344CB8AC3E}">
        <p14:creationId xmlns:p14="http://schemas.microsoft.com/office/powerpoint/2010/main" val="3763795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6" name="Rectangle 5"/>
          <p:cNvSpPr/>
          <p:nvPr/>
        </p:nvSpPr>
        <p:spPr>
          <a:xfrm>
            <a:off x="0" y="2910254"/>
            <a:ext cx="12192001" cy="1380392"/>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0" y="3215729"/>
            <a:ext cx="12192000" cy="769441"/>
          </a:xfrm>
          <a:prstGeom prst="rect">
            <a:avLst/>
          </a:prstGeom>
          <a:noFill/>
        </p:spPr>
        <p:txBody>
          <a:bodyPr wrap="square" rtlCol="0">
            <a:spAutoFit/>
          </a:bodyPr>
          <a:lstStyle/>
          <a:p>
            <a:pPr algn="ctr"/>
            <a:r>
              <a:rPr lang="en-US" sz="4400" b="1" dirty="0">
                <a:solidFill>
                  <a:srgbClr val="FFFF00"/>
                </a:solidFill>
              </a:rPr>
              <a:t>*Jesus Suffered and was Vindicated</a:t>
            </a:r>
            <a:endParaRPr lang="en-US" sz="4400" b="1" u="sng" dirty="0">
              <a:solidFill>
                <a:srgbClr val="FFFF00"/>
              </a:solidFill>
            </a:endParaRPr>
          </a:p>
        </p:txBody>
      </p:sp>
    </p:spTree>
    <p:extLst>
      <p:ext uri="{BB962C8B-B14F-4D97-AF65-F5344CB8AC3E}">
        <p14:creationId xmlns:p14="http://schemas.microsoft.com/office/powerpoint/2010/main" val="2858608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09509" y="792528"/>
            <a:ext cx="5782492" cy="769441"/>
          </a:xfrm>
          <a:prstGeom prst="rect">
            <a:avLst/>
          </a:prstGeom>
          <a:noFill/>
        </p:spPr>
        <p:txBody>
          <a:bodyPr wrap="square" rtlCol="0">
            <a:spAutoFit/>
          </a:bodyPr>
          <a:lstStyle/>
          <a:p>
            <a:pPr algn="ctr"/>
            <a:r>
              <a:rPr lang="en-US" sz="4400" b="1" dirty="0">
                <a:solidFill>
                  <a:srgbClr val="FFFF00"/>
                </a:solidFill>
              </a:rPr>
              <a:t>“Jesus Suffered also”</a:t>
            </a:r>
            <a:endParaRPr lang="en-US" sz="4400" b="1" u="sng" dirty="0">
              <a:solidFill>
                <a:srgbClr val="FFFF00"/>
              </a:solidFill>
            </a:endParaRPr>
          </a:p>
        </p:txBody>
      </p:sp>
      <p:pic>
        <p:nvPicPr>
          <p:cNvPr id="1026" name="Picture 2" descr="blood of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0950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409508" y="1724346"/>
            <a:ext cx="5782492" cy="769441"/>
          </a:xfrm>
          <a:prstGeom prst="rect">
            <a:avLst/>
          </a:prstGeom>
          <a:noFill/>
        </p:spPr>
        <p:txBody>
          <a:bodyPr wrap="square" rtlCol="0">
            <a:spAutoFit/>
          </a:bodyPr>
          <a:lstStyle/>
          <a:p>
            <a:pPr algn="ctr"/>
            <a:r>
              <a:rPr lang="en-US" sz="4400" b="1" dirty="0">
                <a:solidFill>
                  <a:schemeClr val="bg1"/>
                </a:solidFill>
              </a:rPr>
              <a:t>The Gospel</a:t>
            </a:r>
            <a:endParaRPr lang="en-US" sz="4400" b="1" u="sng" dirty="0">
              <a:solidFill>
                <a:schemeClr val="bg1"/>
              </a:solidFill>
            </a:endParaRPr>
          </a:p>
        </p:txBody>
      </p:sp>
      <p:sp>
        <p:nvSpPr>
          <p:cNvPr id="9" name="TextBox 8"/>
          <p:cNvSpPr txBox="1"/>
          <p:nvPr/>
        </p:nvSpPr>
        <p:spPr>
          <a:xfrm>
            <a:off x="6409508" y="2659559"/>
            <a:ext cx="5782492" cy="3539430"/>
          </a:xfrm>
          <a:prstGeom prst="rect">
            <a:avLst/>
          </a:prstGeom>
          <a:noFill/>
        </p:spPr>
        <p:txBody>
          <a:bodyPr wrap="square" rtlCol="0">
            <a:spAutoFit/>
          </a:bodyPr>
          <a:lstStyle/>
          <a:p>
            <a:pPr marL="571500" indent="-571500">
              <a:buFont typeface="Arial" panose="020B0604020202020204" pitchFamily="34" charset="0"/>
              <a:buChar char="•"/>
            </a:pPr>
            <a:r>
              <a:rPr lang="en-US" sz="3200" b="1" dirty="0">
                <a:solidFill>
                  <a:srgbClr val="FFFF00"/>
                </a:solidFill>
              </a:rPr>
              <a:t>Jesus took our punishment for sin</a:t>
            </a:r>
          </a:p>
          <a:p>
            <a:pPr marL="571500" indent="-571500">
              <a:buFont typeface="Arial" panose="020B0604020202020204" pitchFamily="34" charset="0"/>
              <a:buChar char="•"/>
            </a:pPr>
            <a:r>
              <a:rPr lang="en-US" sz="3200" b="1" dirty="0">
                <a:solidFill>
                  <a:srgbClr val="FFFF00"/>
                </a:solidFill>
              </a:rPr>
              <a:t>Jesus’ suffering was enough</a:t>
            </a:r>
          </a:p>
          <a:p>
            <a:pPr marL="571500" indent="-571500">
              <a:buFont typeface="Arial" panose="020B0604020202020204" pitchFamily="34" charset="0"/>
              <a:buChar char="•"/>
            </a:pPr>
            <a:r>
              <a:rPr lang="en-US" sz="3200" b="1" dirty="0">
                <a:solidFill>
                  <a:srgbClr val="FFFF00"/>
                </a:solidFill>
              </a:rPr>
              <a:t>The result of Jesus’ death and resurrection is we are brought near to God if we believe</a:t>
            </a:r>
          </a:p>
        </p:txBody>
      </p:sp>
    </p:spTree>
    <p:extLst>
      <p:ext uri="{BB962C8B-B14F-4D97-AF65-F5344CB8AC3E}">
        <p14:creationId xmlns:p14="http://schemas.microsoft.com/office/powerpoint/2010/main" val="422863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6" name="Rectangle 5"/>
          <p:cNvSpPr/>
          <p:nvPr/>
        </p:nvSpPr>
        <p:spPr>
          <a:xfrm>
            <a:off x="0" y="2910254"/>
            <a:ext cx="12192001" cy="1380392"/>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0" y="3215729"/>
            <a:ext cx="12192000" cy="769441"/>
          </a:xfrm>
          <a:prstGeom prst="rect">
            <a:avLst/>
          </a:prstGeom>
          <a:noFill/>
        </p:spPr>
        <p:txBody>
          <a:bodyPr wrap="square" rtlCol="0">
            <a:spAutoFit/>
          </a:bodyPr>
          <a:lstStyle/>
          <a:p>
            <a:pPr algn="ctr"/>
            <a:r>
              <a:rPr lang="en-US" sz="4400" b="1" dirty="0">
                <a:solidFill>
                  <a:srgbClr val="FFFF00"/>
                </a:solidFill>
              </a:rPr>
              <a:t>*Noah Suffered and was Vindicated</a:t>
            </a:r>
            <a:endParaRPr lang="en-US" sz="4400" b="1" u="sng" dirty="0">
              <a:solidFill>
                <a:srgbClr val="FFFF00"/>
              </a:solidFill>
            </a:endParaRPr>
          </a:p>
        </p:txBody>
      </p:sp>
    </p:spTree>
    <p:extLst>
      <p:ext uri="{BB962C8B-B14F-4D97-AF65-F5344CB8AC3E}">
        <p14:creationId xmlns:p14="http://schemas.microsoft.com/office/powerpoint/2010/main" val="2134206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190257" y="2964359"/>
            <a:ext cx="5782492" cy="1569660"/>
          </a:xfrm>
          <a:prstGeom prst="rect">
            <a:avLst/>
          </a:prstGeom>
          <a:noFill/>
        </p:spPr>
        <p:txBody>
          <a:bodyPr wrap="square" rtlCol="0">
            <a:spAutoFit/>
          </a:bodyPr>
          <a:lstStyle/>
          <a:p>
            <a:pPr marL="571500" indent="-571500">
              <a:buFont typeface="Arial" panose="020B0604020202020204" pitchFamily="34" charset="0"/>
              <a:buChar char="•"/>
            </a:pPr>
            <a:r>
              <a:rPr lang="en-US" sz="3200" b="1" dirty="0">
                <a:solidFill>
                  <a:srgbClr val="FFFF00"/>
                </a:solidFill>
              </a:rPr>
              <a:t>In the time of Noah, God was patiently waiting for people to turn to Him</a:t>
            </a:r>
          </a:p>
        </p:txBody>
      </p:sp>
      <p:pic>
        <p:nvPicPr>
          <p:cNvPr id="2050" name="Picture 2" descr="The Origin of Species After the Fl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5483" y="574117"/>
            <a:ext cx="6267866" cy="1446550"/>
          </a:xfrm>
          <a:prstGeom prst="rect">
            <a:avLst/>
          </a:prstGeom>
          <a:noFill/>
        </p:spPr>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rPr>
              <a:t>Noah’s Situation was not that Different from Ours</a:t>
            </a:r>
          </a:p>
        </p:txBody>
      </p:sp>
      <p:sp>
        <p:nvSpPr>
          <p:cNvPr id="10" name="TextBox 9"/>
          <p:cNvSpPr txBox="1"/>
          <p:nvPr/>
        </p:nvSpPr>
        <p:spPr>
          <a:xfrm>
            <a:off x="219763" y="2991253"/>
            <a:ext cx="5782492" cy="3539430"/>
          </a:xfrm>
          <a:prstGeom prst="rect">
            <a:avLst/>
          </a:prstGeom>
          <a:noFill/>
        </p:spPr>
        <p:txBody>
          <a:bodyPr wrap="square" rtlCol="0">
            <a:spAutoFit/>
          </a:bodyPr>
          <a:lstStyle/>
          <a:p>
            <a:pPr marL="571500" indent="-571500">
              <a:buFont typeface="Arial" panose="020B0604020202020204" pitchFamily="34" charset="0"/>
              <a:buChar char="•"/>
            </a:pPr>
            <a:r>
              <a:rPr lang="en-US" sz="3200" b="1" dirty="0">
                <a:solidFill>
                  <a:srgbClr val="FFFF00"/>
                </a:solidFill>
              </a:rPr>
              <a:t>Noah was in the minority in a hostile culture</a:t>
            </a:r>
          </a:p>
          <a:p>
            <a:pPr marL="571500" indent="-571500">
              <a:buFont typeface="Arial" panose="020B0604020202020204" pitchFamily="34" charset="0"/>
              <a:buChar char="•"/>
            </a:pPr>
            <a:r>
              <a:rPr lang="en-US" sz="3200" b="1" dirty="0">
                <a:solidFill>
                  <a:srgbClr val="FFFF00"/>
                </a:solidFill>
              </a:rPr>
              <a:t>Noah continued to trust God even though he had not seen a flood</a:t>
            </a:r>
          </a:p>
          <a:p>
            <a:pPr marL="571500" indent="-571500">
              <a:buFont typeface="Arial" panose="020B0604020202020204" pitchFamily="34" charset="0"/>
              <a:buChar char="•"/>
            </a:pPr>
            <a:r>
              <a:rPr lang="en-US" sz="3200" b="1" dirty="0">
                <a:solidFill>
                  <a:srgbClr val="FFFF00"/>
                </a:solidFill>
              </a:rPr>
              <a:t>Noah was a bold witness to those around him</a:t>
            </a:r>
          </a:p>
        </p:txBody>
      </p:sp>
      <p:sp>
        <p:nvSpPr>
          <p:cNvPr id="2" name="Rectangle 1"/>
          <p:cNvSpPr/>
          <p:nvPr/>
        </p:nvSpPr>
        <p:spPr>
          <a:xfrm>
            <a:off x="8606082" y="2518946"/>
            <a:ext cx="3585918" cy="338554"/>
          </a:xfrm>
          <a:prstGeom prst="rect">
            <a:avLst/>
          </a:prstGeom>
        </p:spPr>
        <p:txBody>
          <a:bodyPr wrap="none">
            <a:spAutoFit/>
          </a:bodyPr>
          <a:lstStyle/>
          <a:p>
            <a:r>
              <a:rPr lang="en-US" sz="1600" dirty="0">
                <a:solidFill>
                  <a:schemeClr val="bg1"/>
                </a:solidFill>
              </a:rPr>
              <a:t>https://answersingenesis.org/noahs-ark/</a:t>
            </a:r>
          </a:p>
        </p:txBody>
      </p:sp>
    </p:spTree>
    <p:extLst>
      <p:ext uri="{BB962C8B-B14F-4D97-AF65-F5344CB8AC3E}">
        <p14:creationId xmlns:p14="http://schemas.microsoft.com/office/powerpoint/2010/main" val="57332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24183"/>
          </a:xfrm>
          <a:prstGeom prst="rect">
            <a:avLst/>
          </a:prstGeom>
        </p:spPr>
      </p:pic>
      <p:sp>
        <p:nvSpPr>
          <p:cNvPr id="6" name="Rectangle 5"/>
          <p:cNvSpPr/>
          <p:nvPr/>
        </p:nvSpPr>
        <p:spPr>
          <a:xfrm>
            <a:off x="0" y="2603197"/>
            <a:ext cx="12192001" cy="1617785"/>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030291" y="2894551"/>
            <a:ext cx="10131418" cy="1015663"/>
          </a:xfrm>
          <a:prstGeom prst="rect">
            <a:avLst/>
          </a:prstGeom>
          <a:noFill/>
        </p:spPr>
        <p:txBody>
          <a:bodyPr wrap="square" rtlCol="0">
            <a:spAutoFit/>
          </a:bodyPr>
          <a:lstStyle/>
          <a:p>
            <a:pPr algn="ctr"/>
            <a:r>
              <a:rPr lang="en-US" sz="6000" b="1" dirty="0">
                <a:solidFill>
                  <a:srgbClr val="FFFF00"/>
                </a:solidFill>
              </a:rPr>
              <a:t>Encouragement to Stand</a:t>
            </a:r>
          </a:p>
        </p:txBody>
      </p:sp>
    </p:spTree>
    <p:extLst>
      <p:ext uri="{BB962C8B-B14F-4D97-AF65-F5344CB8AC3E}">
        <p14:creationId xmlns:p14="http://schemas.microsoft.com/office/powerpoint/2010/main" val="1266945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283</Words>
  <Application>Microsoft Office PowerPoint</Application>
  <PresentationFormat>Widescreen</PresentationFormat>
  <Paragraphs>22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Greg Burlile</cp:lastModifiedBy>
  <cp:revision>123</cp:revision>
  <cp:lastPrinted>2016-05-15T13:34:31Z</cp:lastPrinted>
  <dcterms:created xsi:type="dcterms:W3CDTF">2016-02-28T13:11:20Z</dcterms:created>
  <dcterms:modified xsi:type="dcterms:W3CDTF">2016-06-19T13:15:38Z</dcterms:modified>
</cp:coreProperties>
</file>