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9" r:id="rId3"/>
    <p:sldId id="282" r:id="rId4"/>
    <p:sldId id="283" r:id="rId5"/>
    <p:sldId id="270" r:id="rId6"/>
    <p:sldId id="277" r:id="rId7"/>
    <p:sldId id="284" r:id="rId8"/>
    <p:sldId id="285" r:id="rId9"/>
    <p:sldId id="286" r:id="rId10"/>
    <p:sldId id="281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849" y="2996590"/>
            <a:ext cx="936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Avoiding Identity Amnesia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849" y="2996590"/>
            <a:ext cx="936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Avoiding Identity Amnesia</a:t>
            </a:r>
          </a:p>
        </p:txBody>
      </p:sp>
    </p:spTree>
    <p:extLst>
      <p:ext uri="{BB962C8B-B14F-4D97-AF65-F5344CB8AC3E}">
        <p14:creationId xmlns:p14="http://schemas.microsoft.com/office/powerpoint/2010/main" val="365798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385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2:4-10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As you come to him, a living stone rejected by men but in the sight of God chosen and precious,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 you yourselves like living stones are being built up as a spiritual house, to be a holy priesthood, to offer spiritual sacrifices acceptable to God through Jesus Christ.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schemeClr val="bg1"/>
                </a:solidFill>
              </a:rPr>
              <a:t> For it stands in Scripture: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“Behold, I am laying in Zion a stone,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 cornerstone chosen and precious,</a:t>
            </a:r>
          </a:p>
          <a:p>
            <a:r>
              <a:rPr lang="en-US" sz="2800" dirty="0">
                <a:solidFill>
                  <a:schemeClr val="bg1"/>
                </a:solidFill>
              </a:rPr>
              <a:t>and whoever believes in him will not be put to shame.”</a:t>
            </a:r>
          </a:p>
        </p:txBody>
      </p:sp>
    </p:spTree>
    <p:extLst>
      <p:ext uri="{BB962C8B-B14F-4D97-AF65-F5344CB8AC3E}">
        <p14:creationId xmlns:p14="http://schemas.microsoft.com/office/powerpoint/2010/main" val="34415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385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2:4-10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>
                <a:solidFill>
                  <a:schemeClr val="bg1"/>
                </a:solidFill>
              </a:rPr>
              <a:t> So the honor is for you who believe, but for those who do not believe,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“The stone that the builders rejected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has become the cornerstone,”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8 </a:t>
            </a:r>
            <a:r>
              <a:rPr lang="en-US" sz="2800" dirty="0">
                <a:solidFill>
                  <a:schemeClr val="bg1"/>
                </a:solidFill>
              </a:rPr>
              <a:t>and A stone of stumbling, and a rock of offense.”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They stumble because they disobey the word, as they were destined to do.</a:t>
            </a:r>
          </a:p>
        </p:txBody>
      </p:sp>
    </p:spTree>
    <p:extLst>
      <p:ext uri="{BB962C8B-B14F-4D97-AF65-F5344CB8AC3E}">
        <p14:creationId xmlns:p14="http://schemas.microsoft.com/office/powerpoint/2010/main" val="39510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385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2:4-10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9</a:t>
            </a:r>
            <a:r>
              <a:rPr lang="en-US" sz="2800" dirty="0">
                <a:solidFill>
                  <a:schemeClr val="bg1"/>
                </a:solidFill>
              </a:rPr>
              <a:t> But you are a chosen race, a royal priesthood, a holy nation, a people for his own possession, that you may proclaim the </a:t>
            </a:r>
            <a:r>
              <a:rPr lang="en-US" sz="2800" dirty="0" err="1">
                <a:solidFill>
                  <a:schemeClr val="bg1"/>
                </a:solidFill>
              </a:rPr>
              <a:t>excellencies</a:t>
            </a:r>
            <a:r>
              <a:rPr lang="en-US" sz="2800" dirty="0">
                <a:solidFill>
                  <a:schemeClr val="bg1"/>
                </a:solidFill>
              </a:rPr>
              <a:t> of him who called you out of darkness into his marvelous light.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> Once you were not a people, but now you are God's people; once you had not received mercy, but now you have received mercy.</a:t>
            </a:r>
          </a:p>
        </p:txBody>
      </p:sp>
    </p:spTree>
    <p:extLst>
      <p:ext uri="{BB962C8B-B14F-4D97-AF65-F5344CB8AC3E}">
        <p14:creationId xmlns:p14="http://schemas.microsoft.com/office/powerpoint/2010/main" val="178563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9523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Jesus is the Chosen and Precious </a:t>
            </a:r>
            <a:r>
              <a:rPr lang="en-US" sz="4400" b="1" u="sng" dirty="0">
                <a:solidFill>
                  <a:srgbClr val="FFFF00"/>
                </a:solidFill>
              </a:rPr>
              <a:t>Living Stone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2:4-5</a:t>
            </a:r>
          </a:p>
        </p:txBody>
      </p:sp>
    </p:spTree>
    <p:extLst>
      <p:ext uri="{BB962C8B-B14F-4D97-AF65-F5344CB8AC3E}">
        <p14:creationId xmlns:p14="http://schemas.microsoft.com/office/powerpoint/2010/main" val="90098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9523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Jesus is the </a:t>
            </a:r>
            <a:r>
              <a:rPr lang="en-US" sz="4400" b="1" u="sng" dirty="0">
                <a:solidFill>
                  <a:srgbClr val="FFFF00"/>
                </a:solidFill>
              </a:rPr>
              <a:t>Foundation Stone (Cornerstone)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2:6-7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9523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Jesus is the </a:t>
            </a:r>
            <a:r>
              <a:rPr lang="en-US" sz="4400" b="1" u="sng" dirty="0">
                <a:solidFill>
                  <a:srgbClr val="FFFF00"/>
                </a:solidFill>
              </a:rPr>
              <a:t>Stumbling Stone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2:7-8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0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9523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 Must Not Forget Our Identity is</a:t>
            </a:r>
          </a:p>
          <a:p>
            <a:pPr algn="ctr"/>
            <a:r>
              <a:rPr lang="en-US" sz="4400" b="1" u="sng" dirty="0">
                <a:solidFill>
                  <a:srgbClr val="FFFF00"/>
                </a:solidFill>
              </a:rPr>
              <a:t>Tied to a Community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2:9-10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9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9523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 Must Not Forget Our Identity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Determines </a:t>
            </a:r>
            <a:r>
              <a:rPr lang="en-US" sz="4400" b="1" u="sng" dirty="0">
                <a:solidFill>
                  <a:srgbClr val="FFFF00"/>
                </a:solidFill>
              </a:rPr>
              <a:t>What We 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2:9-10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0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297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27</cp:revision>
  <cp:lastPrinted>2016-03-06T14:16:01Z</cp:lastPrinted>
  <dcterms:created xsi:type="dcterms:W3CDTF">2016-02-28T13:11:20Z</dcterms:created>
  <dcterms:modified xsi:type="dcterms:W3CDTF">2016-04-03T12:39:20Z</dcterms:modified>
</cp:coreProperties>
</file>