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9" r:id="rId3"/>
    <p:sldId id="299" r:id="rId4"/>
    <p:sldId id="293" r:id="rId5"/>
    <p:sldId id="301" r:id="rId6"/>
    <p:sldId id="302" r:id="rId7"/>
    <p:sldId id="303" r:id="rId8"/>
    <p:sldId id="304" r:id="rId9"/>
    <p:sldId id="300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55DB4-2825-42B9-86FF-67526D022356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37C5C-22B0-4F85-9CC3-F8A00006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2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9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7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3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0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2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4417-2E97-4C59-9D31-8F60F91C0868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3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41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03197"/>
            <a:ext cx="12192001" cy="1617785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0291" y="2996590"/>
            <a:ext cx="10131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We Are Called To Suffer</a:t>
            </a:r>
          </a:p>
        </p:txBody>
      </p:sp>
    </p:spTree>
    <p:extLst>
      <p:ext uri="{BB962C8B-B14F-4D97-AF65-F5344CB8AC3E}">
        <p14:creationId xmlns:p14="http://schemas.microsoft.com/office/powerpoint/2010/main" val="92767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41" y="196947"/>
            <a:ext cx="4670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 Peter 2:19-25 ESV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587" y="1223888"/>
            <a:ext cx="102131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19</a:t>
            </a:r>
            <a:r>
              <a:rPr lang="en-US" sz="2800" dirty="0">
                <a:solidFill>
                  <a:schemeClr val="bg1"/>
                </a:solidFill>
              </a:rPr>
              <a:t> For this is a gracious thing, when, mindful of God, one endures sorrows while suffering unjustly.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20</a:t>
            </a:r>
            <a:r>
              <a:rPr lang="en-US" sz="2800" dirty="0">
                <a:solidFill>
                  <a:schemeClr val="bg1"/>
                </a:solidFill>
              </a:rPr>
              <a:t> For what credit is it if, when you sin and are beaten for it, you endure? But if when you do good and suffer for it you endure, this is a gracious thing in the sight of God.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21</a:t>
            </a:r>
            <a:r>
              <a:rPr lang="en-US" sz="2800" dirty="0">
                <a:solidFill>
                  <a:schemeClr val="bg1"/>
                </a:solidFill>
              </a:rPr>
              <a:t> For to this you have been called, because Christ also suffered for you, leaving you an example, so that you might follow in his steps.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22</a:t>
            </a:r>
            <a:r>
              <a:rPr lang="en-US" sz="2800" dirty="0">
                <a:solidFill>
                  <a:schemeClr val="bg1"/>
                </a:solidFill>
              </a:rPr>
              <a:t> He committed no sin, neither was deceit found in his mouth. </a:t>
            </a:r>
          </a:p>
        </p:txBody>
      </p:sp>
    </p:spTree>
    <p:extLst>
      <p:ext uri="{BB962C8B-B14F-4D97-AF65-F5344CB8AC3E}">
        <p14:creationId xmlns:p14="http://schemas.microsoft.com/office/powerpoint/2010/main" val="344151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41" y="196947"/>
            <a:ext cx="4670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 Peter 2:19-25 ESV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587" y="1223888"/>
            <a:ext cx="102131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23</a:t>
            </a:r>
            <a:r>
              <a:rPr lang="en-US" sz="2800" dirty="0">
                <a:solidFill>
                  <a:schemeClr val="bg1"/>
                </a:solidFill>
              </a:rPr>
              <a:t> When he was reviled, he did not revile in return; when he suffered, he did not threaten, but continued entrusting himself to him who judges justly.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24</a:t>
            </a:r>
            <a:r>
              <a:rPr lang="en-US" sz="2800" dirty="0">
                <a:solidFill>
                  <a:schemeClr val="bg1"/>
                </a:solidFill>
              </a:rPr>
              <a:t> He himself bore our sins in his body on the tree, that we might die to sin and live to righteousness. By his wounds you have been healed.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25</a:t>
            </a:r>
            <a:r>
              <a:rPr lang="en-US" sz="2800" dirty="0">
                <a:solidFill>
                  <a:schemeClr val="bg1"/>
                </a:solidFill>
              </a:rPr>
              <a:t> For you were straying like sheep, but have now returned to the Shepherd and Overseer of your souls.</a:t>
            </a:r>
          </a:p>
        </p:txBody>
      </p:sp>
    </p:spTree>
    <p:extLst>
      <p:ext uri="{BB962C8B-B14F-4D97-AF65-F5344CB8AC3E}">
        <p14:creationId xmlns:p14="http://schemas.microsoft.com/office/powerpoint/2010/main" val="172716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64898"/>
            <a:ext cx="12192001" cy="289794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577336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God’s </a:t>
            </a:r>
            <a:r>
              <a:rPr lang="en-US" sz="4400" b="1" u="sng" dirty="0">
                <a:solidFill>
                  <a:srgbClr val="FFFF00"/>
                </a:solidFill>
              </a:rPr>
              <a:t>Grace is Poured Out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When Suffering Unjustly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74" y="4256747"/>
            <a:ext cx="11774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1 Peter 2:19-20</a:t>
            </a:r>
          </a:p>
        </p:txBody>
      </p:sp>
    </p:spTree>
    <p:extLst>
      <p:ext uri="{BB962C8B-B14F-4D97-AF65-F5344CB8AC3E}">
        <p14:creationId xmlns:p14="http://schemas.microsoft.com/office/powerpoint/2010/main" val="3799326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64898"/>
            <a:ext cx="12192001" cy="289794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71801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Suffering Injustice is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Part of </a:t>
            </a:r>
            <a:r>
              <a:rPr lang="en-US" sz="4400" b="1" u="sng" dirty="0">
                <a:solidFill>
                  <a:srgbClr val="FFFF00"/>
                </a:solidFill>
              </a:rPr>
              <a:t>Following Jesus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74" y="4256747"/>
            <a:ext cx="11774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1 Peter 2:21</a:t>
            </a:r>
          </a:p>
        </p:txBody>
      </p:sp>
    </p:spTree>
    <p:extLst>
      <p:ext uri="{BB962C8B-B14F-4D97-AF65-F5344CB8AC3E}">
        <p14:creationId xmlns:p14="http://schemas.microsoft.com/office/powerpoint/2010/main" val="3729776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64898"/>
            <a:ext cx="12192001" cy="289794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71801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Jesus is </a:t>
            </a:r>
            <a:r>
              <a:rPr lang="en-US" sz="4400" b="1" u="sng" dirty="0">
                <a:solidFill>
                  <a:srgbClr val="FFFF00"/>
                </a:solidFill>
              </a:rPr>
              <a:t>Our Example </a:t>
            </a:r>
            <a:r>
              <a:rPr lang="en-US" sz="4400" b="1" dirty="0">
                <a:solidFill>
                  <a:schemeClr val="bg1"/>
                </a:solidFill>
              </a:rPr>
              <a:t>in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How to Suffer Well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474" y="4256747"/>
            <a:ext cx="11774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1 Peter 2:21-23</a:t>
            </a:r>
          </a:p>
        </p:txBody>
      </p:sp>
    </p:spTree>
    <p:extLst>
      <p:ext uri="{BB962C8B-B14F-4D97-AF65-F5344CB8AC3E}">
        <p14:creationId xmlns:p14="http://schemas.microsoft.com/office/powerpoint/2010/main" val="65204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64898"/>
            <a:ext cx="12192001" cy="289794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83055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Jesus Died </a:t>
            </a:r>
            <a:r>
              <a:rPr lang="en-US" sz="4400" b="1" u="sng" dirty="0">
                <a:solidFill>
                  <a:srgbClr val="FFFF00"/>
                </a:solidFill>
              </a:rPr>
              <a:t>So We Can Say “No”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When Tempted During Suffering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474" y="4256747"/>
            <a:ext cx="11774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1 Peter 2:24</a:t>
            </a:r>
          </a:p>
        </p:txBody>
      </p:sp>
    </p:spTree>
    <p:extLst>
      <p:ext uri="{BB962C8B-B14F-4D97-AF65-F5344CB8AC3E}">
        <p14:creationId xmlns:p14="http://schemas.microsoft.com/office/powerpoint/2010/main" val="3709308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64898"/>
            <a:ext cx="12192001" cy="289794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88682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We Never Suffer Outside </a:t>
            </a:r>
            <a:r>
              <a:rPr lang="en-US" sz="4400" b="1" u="sng" dirty="0">
                <a:solidFill>
                  <a:srgbClr val="FFFF00"/>
                </a:solidFill>
              </a:rPr>
              <a:t>God’s Loving Care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74" y="4256747"/>
            <a:ext cx="11774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1 Peter 2:25</a:t>
            </a:r>
          </a:p>
        </p:txBody>
      </p:sp>
    </p:spTree>
    <p:extLst>
      <p:ext uri="{BB962C8B-B14F-4D97-AF65-F5344CB8AC3E}">
        <p14:creationId xmlns:p14="http://schemas.microsoft.com/office/powerpoint/2010/main" val="604130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41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03197"/>
            <a:ext cx="12192001" cy="1617785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0291" y="2996590"/>
            <a:ext cx="10131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We Are Called To Suffer</a:t>
            </a:r>
          </a:p>
        </p:txBody>
      </p:sp>
    </p:spTree>
    <p:extLst>
      <p:ext uri="{BB962C8B-B14F-4D97-AF65-F5344CB8AC3E}">
        <p14:creationId xmlns:p14="http://schemas.microsoft.com/office/powerpoint/2010/main" val="23728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271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48</cp:revision>
  <cp:lastPrinted>2016-04-24T12:56:36Z</cp:lastPrinted>
  <dcterms:created xsi:type="dcterms:W3CDTF">2016-02-28T13:11:20Z</dcterms:created>
  <dcterms:modified xsi:type="dcterms:W3CDTF">2016-04-24T12:58:10Z</dcterms:modified>
</cp:coreProperties>
</file>