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9" r:id="rId3"/>
    <p:sldId id="287" r:id="rId4"/>
    <p:sldId id="286" r:id="rId5"/>
    <p:sldId id="289" r:id="rId6"/>
    <p:sldId id="290" r:id="rId7"/>
    <p:sldId id="291" r:id="rId8"/>
    <p:sldId id="292" r:id="rId9"/>
    <p:sldId id="293" r:id="rId10"/>
    <p:sldId id="294" r:id="rId11"/>
    <p:sldId id="28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996590"/>
            <a:ext cx="1013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What is Your Walk Saying About God?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1780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* You must </a:t>
            </a:r>
            <a:r>
              <a:rPr lang="en-US" sz="4400" b="1" u="sng" dirty="0">
                <a:solidFill>
                  <a:srgbClr val="FFFF00"/>
                </a:solidFill>
              </a:rPr>
              <a:t>obey God</a:t>
            </a:r>
            <a:r>
              <a:rPr lang="en-US" sz="4400" b="1" dirty="0">
                <a:solidFill>
                  <a:schemeClr val="bg1"/>
                </a:solidFill>
              </a:rPr>
              <a:t> if obeying an authority would cause you to disobey God’s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Daniel 3; Acts 5:28-29</a:t>
            </a:r>
          </a:p>
        </p:txBody>
      </p:sp>
    </p:spTree>
    <p:extLst>
      <p:ext uri="{BB962C8B-B14F-4D97-AF65-F5344CB8AC3E}">
        <p14:creationId xmlns:p14="http://schemas.microsoft.com/office/powerpoint/2010/main" val="242943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996590"/>
            <a:ext cx="1013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What is Your Walk Saying About God?</a:t>
            </a:r>
          </a:p>
        </p:txBody>
      </p:sp>
    </p:spTree>
    <p:extLst>
      <p:ext uri="{BB962C8B-B14F-4D97-AF65-F5344CB8AC3E}">
        <p14:creationId xmlns:p14="http://schemas.microsoft.com/office/powerpoint/2010/main" val="393683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2:11-17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11</a:t>
            </a:r>
            <a:r>
              <a:rPr lang="en-US" sz="2800" dirty="0">
                <a:solidFill>
                  <a:schemeClr val="bg1"/>
                </a:solidFill>
              </a:rPr>
              <a:t> Beloved, I urge you as sojourners and exiles to abstain from the passions of the flesh, which wage war against your soul.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12</a:t>
            </a:r>
            <a:r>
              <a:rPr lang="en-US" sz="2800" dirty="0">
                <a:solidFill>
                  <a:schemeClr val="bg1"/>
                </a:solidFill>
              </a:rPr>
              <a:t> Keep your conduct among the Gentiles honorable, so that when they speak against you as evildoers, they may see your good deeds and glorify God on the day of visitation.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13</a:t>
            </a:r>
            <a:r>
              <a:rPr lang="en-US" sz="2800" dirty="0">
                <a:solidFill>
                  <a:schemeClr val="bg1"/>
                </a:solidFill>
              </a:rPr>
              <a:t> Be subject for the Lord's sake to every human institution, whether it be to the emperor as supreme,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14</a:t>
            </a:r>
            <a:r>
              <a:rPr lang="en-US" sz="2800" dirty="0">
                <a:solidFill>
                  <a:schemeClr val="bg1"/>
                </a:solidFill>
              </a:rPr>
              <a:t> or to governors as sent by him to punish those who do evil and to praise those who do good. </a:t>
            </a:r>
          </a:p>
        </p:txBody>
      </p:sp>
    </p:spTree>
    <p:extLst>
      <p:ext uri="{BB962C8B-B14F-4D97-AF65-F5344CB8AC3E}">
        <p14:creationId xmlns:p14="http://schemas.microsoft.com/office/powerpoint/2010/main" val="34415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2:11-17 ESV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15</a:t>
            </a:r>
            <a:r>
              <a:rPr lang="en-US" sz="2800" dirty="0">
                <a:solidFill>
                  <a:schemeClr val="bg1"/>
                </a:solidFill>
              </a:rPr>
              <a:t> For this is the will of God, that by doing good you should put to silence the ignorance of foolish people.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16</a:t>
            </a:r>
            <a:r>
              <a:rPr lang="en-US" sz="2800" dirty="0">
                <a:solidFill>
                  <a:schemeClr val="bg1"/>
                </a:solidFill>
              </a:rPr>
              <a:t> Live as people who are free, not using your freedom as a cover-up for evil, but living as servants of God.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Honor everyone. Love the brotherhood. Fear God. Honor the emperor.</a:t>
            </a:r>
          </a:p>
        </p:txBody>
      </p:sp>
    </p:spTree>
    <p:extLst>
      <p:ext uri="{BB962C8B-B14F-4D97-AF65-F5344CB8AC3E}">
        <p14:creationId xmlns:p14="http://schemas.microsoft.com/office/powerpoint/2010/main" val="242893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303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Remember where your </a:t>
            </a:r>
            <a:r>
              <a:rPr lang="en-US" sz="4400" b="1" u="sng" dirty="0">
                <a:solidFill>
                  <a:srgbClr val="FFFF00"/>
                </a:solidFill>
              </a:rPr>
              <a:t>home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2:11-12</a:t>
            </a:r>
          </a:p>
        </p:txBody>
      </p:sp>
    </p:spTree>
    <p:extLst>
      <p:ext uri="{BB962C8B-B14F-4D97-AF65-F5344CB8AC3E}">
        <p14:creationId xmlns:p14="http://schemas.microsoft.com/office/powerpoint/2010/main" val="100230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303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Remember there is a </a:t>
            </a:r>
            <a:r>
              <a:rPr lang="en-US" sz="4400" b="1" u="sng" dirty="0">
                <a:solidFill>
                  <a:srgbClr val="FFFF00"/>
                </a:solidFill>
              </a:rPr>
              <a:t>battle for your heart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2:11-12</a:t>
            </a:r>
          </a:p>
        </p:txBody>
      </p:sp>
    </p:spTree>
    <p:extLst>
      <p:ext uri="{BB962C8B-B14F-4D97-AF65-F5344CB8AC3E}">
        <p14:creationId xmlns:p14="http://schemas.microsoft.com/office/powerpoint/2010/main" val="217523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9303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Remember people are </a:t>
            </a:r>
            <a:r>
              <a:rPr lang="en-US" sz="4400" b="1" u="sng" dirty="0">
                <a:solidFill>
                  <a:srgbClr val="FFFF00"/>
                </a:solidFill>
              </a:rPr>
              <a:t>watching what you 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2:11-12</a:t>
            </a:r>
          </a:p>
        </p:txBody>
      </p:sp>
    </p:spTree>
    <p:extLst>
      <p:ext uri="{BB962C8B-B14F-4D97-AF65-F5344CB8AC3E}">
        <p14:creationId xmlns:p14="http://schemas.microsoft.com/office/powerpoint/2010/main" val="212154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8682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My response to </a:t>
            </a:r>
            <a:r>
              <a:rPr lang="en-US" sz="4400" b="1" u="sng" dirty="0">
                <a:solidFill>
                  <a:srgbClr val="FFFF00"/>
                </a:solidFill>
              </a:rPr>
              <a:t>authority</a:t>
            </a:r>
            <a:r>
              <a:rPr lang="en-US" sz="4400" b="1" dirty="0">
                <a:solidFill>
                  <a:schemeClr val="bg1"/>
                </a:solidFill>
              </a:rPr>
              <a:t> is a </a:t>
            </a:r>
            <a:r>
              <a:rPr lang="en-US" sz="4400" b="1" u="sng" dirty="0">
                <a:solidFill>
                  <a:srgbClr val="FFFF00"/>
                </a:solidFill>
              </a:rPr>
              <a:t>witness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for or against God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2:13-17</a:t>
            </a:r>
          </a:p>
        </p:txBody>
      </p:sp>
    </p:spTree>
    <p:extLst>
      <p:ext uri="{BB962C8B-B14F-4D97-AF65-F5344CB8AC3E}">
        <p14:creationId xmlns:p14="http://schemas.microsoft.com/office/powerpoint/2010/main" val="5275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8682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* I must </a:t>
            </a:r>
            <a:r>
              <a:rPr lang="en-US" sz="4400" b="1" u="sng" dirty="0">
                <a:solidFill>
                  <a:srgbClr val="FFFF00"/>
                </a:solidFill>
              </a:rPr>
              <a:t>willingly submit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to all authorities God has placed in my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1 Peter 2:13</a:t>
            </a:r>
          </a:p>
        </p:txBody>
      </p:sp>
    </p:spTree>
    <p:extLst>
      <p:ext uri="{BB962C8B-B14F-4D97-AF65-F5344CB8AC3E}">
        <p14:creationId xmlns:p14="http://schemas.microsoft.com/office/powerpoint/2010/main" val="325605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64898"/>
            <a:ext cx="12192001" cy="2897946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8682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* God has </a:t>
            </a:r>
            <a:r>
              <a:rPr lang="en-US" sz="4400" b="1" u="sng" dirty="0">
                <a:solidFill>
                  <a:srgbClr val="FFFF00"/>
                </a:solidFill>
              </a:rPr>
              <a:t>sovereignly placed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all authorities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4" y="4256747"/>
            <a:ext cx="11774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Romans 13:1-2; 1 Peter 2:18</a:t>
            </a:r>
          </a:p>
        </p:txBody>
      </p:sp>
    </p:spTree>
    <p:extLst>
      <p:ext uri="{BB962C8B-B14F-4D97-AF65-F5344CB8AC3E}">
        <p14:creationId xmlns:p14="http://schemas.microsoft.com/office/powerpoint/2010/main" val="3799326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285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35</cp:revision>
  <cp:lastPrinted>2016-03-06T14:16:01Z</cp:lastPrinted>
  <dcterms:created xsi:type="dcterms:W3CDTF">2016-02-28T13:11:20Z</dcterms:created>
  <dcterms:modified xsi:type="dcterms:W3CDTF">2016-04-10T13:08:20Z</dcterms:modified>
</cp:coreProperties>
</file>