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3"/>
  </p:handoutMasterIdLst>
  <p:sldIdLst>
    <p:sldId id="256" r:id="rId2"/>
    <p:sldId id="259" r:id="rId3"/>
    <p:sldId id="282" r:id="rId4"/>
    <p:sldId id="283" r:id="rId5"/>
    <p:sldId id="284" r:id="rId6"/>
    <p:sldId id="285" r:id="rId7"/>
    <p:sldId id="270" r:id="rId8"/>
    <p:sldId id="286" r:id="rId9"/>
    <p:sldId id="287" r:id="rId10"/>
    <p:sldId id="288" r:id="rId11"/>
    <p:sldId id="281" r:id="rId1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555DB4-2825-42B9-86FF-67526D022356}" type="datetimeFigureOut">
              <a:rPr lang="en-US" smtClean="0"/>
              <a:t>3/27/2016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C37C5C-22B0-4F85-9CC3-F8A0000601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0438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94417-2E97-4C59-9D31-8F60F91C0868}" type="datetimeFigureOut">
              <a:rPr lang="en-US" smtClean="0"/>
              <a:t>3/27/2016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78659-829C-4542-8B92-8668F7478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850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94417-2E97-4C59-9D31-8F60F91C0868}" type="datetimeFigureOut">
              <a:rPr lang="en-US" smtClean="0"/>
              <a:t>3/27/2016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78659-829C-4542-8B92-8668F7478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244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94417-2E97-4C59-9D31-8F60F91C0868}" type="datetimeFigureOut">
              <a:rPr lang="en-US" smtClean="0"/>
              <a:t>3/27/2016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78659-829C-4542-8B92-8668F7478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263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94417-2E97-4C59-9D31-8F60F91C0868}" type="datetimeFigureOut">
              <a:rPr lang="en-US" smtClean="0"/>
              <a:t>3/27/2016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78659-829C-4542-8B92-8668F7478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62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94417-2E97-4C59-9D31-8F60F91C0868}" type="datetimeFigureOut">
              <a:rPr lang="en-US" smtClean="0"/>
              <a:t>3/27/2016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78659-829C-4542-8B92-8668F7478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494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94417-2E97-4C59-9D31-8F60F91C0868}" type="datetimeFigureOut">
              <a:rPr lang="en-US" smtClean="0"/>
              <a:t>3/27/2016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78659-829C-4542-8B92-8668F7478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679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94417-2E97-4C59-9D31-8F60F91C0868}" type="datetimeFigureOut">
              <a:rPr lang="en-US" smtClean="0"/>
              <a:t>3/27/2016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78659-829C-4542-8B92-8668F7478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096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94417-2E97-4C59-9D31-8F60F91C0868}" type="datetimeFigureOut">
              <a:rPr lang="en-US" smtClean="0"/>
              <a:t>3/27/2016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78659-829C-4542-8B92-8668F7478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939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94417-2E97-4C59-9D31-8F60F91C0868}" type="datetimeFigureOut">
              <a:rPr lang="en-US" smtClean="0"/>
              <a:t>3/27/2016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78659-829C-4542-8B92-8668F7478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806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94417-2E97-4C59-9D31-8F60F91C0868}" type="datetimeFigureOut">
              <a:rPr lang="en-US" smtClean="0"/>
              <a:t>3/27/2016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78659-829C-4542-8B92-8668F7478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228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94417-2E97-4C59-9D31-8F60F91C0868}" type="datetimeFigureOut">
              <a:rPr lang="en-US" smtClean="0"/>
              <a:t>3/27/2016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78659-829C-4542-8B92-8668F7478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254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D94417-2E97-4C59-9D31-8F60F91C0868}" type="datetimeFigureOut">
              <a:rPr lang="en-US" smtClean="0"/>
              <a:t>3/27/2016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078659-829C-4542-8B92-8668F7478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935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201852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30668"/>
            <a:ext cx="12192001" cy="1617785"/>
          </a:xfrm>
          <a:prstGeom prst="rect">
            <a:avLst/>
          </a:prstGeom>
          <a:solidFill>
            <a:schemeClr val="tx1"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228578" y="1224061"/>
            <a:ext cx="93690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FFFF00"/>
                </a:solidFill>
              </a:rPr>
              <a:t>Seeing the Risen Christ</a:t>
            </a:r>
          </a:p>
        </p:txBody>
      </p:sp>
      <p:sp>
        <p:nvSpPr>
          <p:cNvPr id="8" name="Rectangle 7"/>
          <p:cNvSpPr/>
          <p:nvPr/>
        </p:nvSpPr>
        <p:spPr>
          <a:xfrm>
            <a:off x="-4217" y="6049108"/>
            <a:ext cx="12192001" cy="808892"/>
          </a:xfrm>
          <a:prstGeom prst="rect">
            <a:avLst/>
          </a:prstGeom>
          <a:solidFill>
            <a:schemeClr val="tx1"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695028" y="6027003"/>
            <a:ext cx="44927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FFFF00"/>
                </a:solidFill>
              </a:rPr>
              <a:t>Luke 24:13-35</a:t>
            </a:r>
          </a:p>
        </p:txBody>
      </p:sp>
    </p:spTree>
    <p:extLst>
      <p:ext uri="{BB962C8B-B14F-4D97-AF65-F5344CB8AC3E}">
        <p14:creationId xmlns:p14="http://schemas.microsoft.com/office/powerpoint/2010/main" val="9276799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201852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216" y="393895"/>
            <a:ext cx="12192001" cy="2897946"/>
          </a:xfrm>
          <a:prstGeom prst="rect">
            <a:avLst/>
          </a:prstGeom>
          <a:solidFill>
            <a:schemeClr val="tx1"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54745" y="500673"/>
            <a:ext cx="1178872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FFFF00"/>
                </a:solidFill>
              </a:rPr>
              <a:t>When we believe in the real Jesus, and </a:t>
            </a:r>
            <a:r>
              <a:rPr lang="en-US" sz="4400" b="1" u="sng" dirty="0">
                <a:solidFill>
                  <a:srgbClr val="FFFF00"/>
                </a:solidFill>
              </a:rPr>
              <a:t>keep Him at the center of our lives</a:t>
            </a:r>
            <a:r>
              <a:rPr lang="en-US" sz="4400" b="1" dirty="0">
                <a:solidFill>
                  <a:srgbClr val="FFFF00"/>
                </a:solidFill>
              </a:rPr>
              <a:t>, we have hope and find our purpose.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2234811"/>
            <a:ext cx="117746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400" b="1" dirty="0">
                <a:solidFill>
                  <a:schemeClr val="bg1"/>
                </a:solidFill>
              </a:rPr>
              <a:t>Luke 24:32-35</a:t>
            </a:r>
          </a:p>
        </p:txBody>
      </p:sp>
    </p:spTree>
    <p:extLst>
      <p:ext uri="{BB962C8B-B14F-4D97-AF65-F5344CB8AC3E}">
        <p14:creationId xmlns:p14="http://schemas.microsoft.com/office/powerpoint/2010/main" val="42876267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201852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30668"/>
            <a:ext cx="12192001" cy="1617785"/>
          </a:xfrm>
          <a:prstGeom prst="rect">
            <a:avLst/>
          </a:prstGeom>
          <a:solidFill>
            <a:schemeClr val="tx1"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228578" y="1224061"/>
            <a:ext cx="93690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FFFF00"/>
                </a:solidFill>
              </a:rPr>
              <a:t>Seeing the Risen Christ</a:t>
            </a:r>
          </a:p>
        </p:txBody>
      </p:sp>
      <p:sp>
        <p:nvSpPr>
          <p:cNvPr id="8" name="Rectangle 7"/>
          <p:cNvSpPr/>
          <p:nvPr/>
        </p:nvSpPr>
        <p:spPr>
          <a:xfrm>
            <a:off x="-4217" y="6049108"/>
            <a:ext cx="12192001" cy="808892"/>
          </a:xfrm>
          <a:prstGeom prst="rect">
            <a:avLst/>
          </a:prstGeom>
          <a:solidFill>
            <a:schemeClr val="tx1"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695028" y="6027003"/>
            <a:ext cx="44927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FFFF00"/>
                </a:solidFill>
              </a:rPr>
              <a:t>Luke 24:13-35</a:t>
            </a:r>
          </a:p>
        </p:txBody>
      </p:sp>
    </p:spTree>
    <p:extLst>
      <p:ext uri="{BB962C8B-B14F-4D97-AF65-F5344CB8AC3E}">
        <p14:creationId xmlns:p14="http://schemas.microsoft.com/office/powerpoint/2010/main" val="4159093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2541" y="196947"/>
            <a:ext cx="437619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solidFill>
                  <a:srgbClr val="FFFF00"/>
                </a:solidFill>
              </a:rPr>
              <a:t>Luke 24:13-35 ESV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45587" y="1223888"/>
            <a:ext cx="1021314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FF00"/>
                </a:solidFill>
              </a:rPr>
              <a:t>13</a:t>
            </a:r>
            <a:r>
              <a:rPr lang="en-US" sz="2800" dirty="0">
                <a:solidFill>
                  <a:schemeClr val="bg1"/>
                </a:solidFill>
              </a:rPr>
              <a:t> That very day two of them were going to a village named Emmaus, about seven miles from Jerusalem, </a:t>
            </a:r>
          </a:p>
          <a:p>
            <a:r>
              <a:rPr lang="en-US" sz="2800" dirty="0">
                <a:solidFill>
                  <a:srgbClr val="FFFF00"/>
                </a:solidFill>
              </a:rPr>
              <a:t>14</a:t>
            </a:r>
            <a:r>
              <a:rPr lang="en-US" sz="2800" dirty="0">
                <a:solidFill>
                  <a:schemeClr val="bg1"/>
                </a:solidFill>
              </a:rPr>
              <a:t> and they were talking with each other about all these things that had happened. </a:t>
            </a:r>
          </a:p>
          <a:p>
            <a:r>
              <a:rPr lang="en-US" sz="2800" dirty="0">
                <a:solidFill>
                  <a:srgbClr val="FFFF00"/>
                </a:solidFill>
              </a:rPr>
              <a:t>15</a:t>
            </a:r>
            <a:r>
              <a:rPr lang="en-US" sz="2800" dirty="0">
                <a:solidFill>
                  <a:schemeClr val="bg1"/>
                </a:solidFill>
              </a:rPr>
              <a:t> While they were talking and discussing together, Jesus himself drew near and went with them. </a:t>
            </a:r>
          </a:p>
          <a:p>
            <a:r>
              <a:rPr lang="en-US" sz="2800" dirty="0">
                <a:solidFill>
                  <a:srgbClr val="FFFF00"/>
                </a:solidFill>
              </a:rPr>
              <a:t>16</a:t>
            </a:r>
            <a:r>
              <a:rPr lang="en-US" sz="2800" dirty="0">
                <a:solidFill>
                  <a:schemeClr val="bg1"/>
                </a:solidFill>
              </a:rPr>
              <a:t> But their eyes were kept from recognizing him. </a:t>
            </a:r>
          </a:p>
          <a:p>
            <a:r>
              <a:rPr lang="en-US" sz="2800" dirty="0">
                <a:solidFill>
                  <a:srgbClr val="FFFF00"/>
                </a:solidFill>
              </a:rPr>
              <a:t>17</a:t>
            </a:r>
            <a:r>
              <a:rPr lang="en-US" sz="2800" dirty="0">
                <a:solidFill>
                  <a:schemeClr val="bg1"/>
                </a:solidFill>
              </a:rPr>
              <a:t> And he said to them, “What is this conversation that you are holding with each other as you walk?” And they stood still, looking sad. </a:t>
            </a:r>
          </a:p>
        </p:txBody>
      </p:sp>
    </p:spTree>
    <p:extLst>
      <p:ext uri="{BB962C8B-B14F-4D97-AF65-F5344CB8AC3E}">
        <p14:creationId xmlns:p14="http://schemas.microsoft.com/office/powerpoint/2010/main" val="34415185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2541" y="196947"/>
            <a:ext cx="437619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solidFill>
                  <a:srgbClr val="FFFF00"/>
                </a:solidFill>
              </a:rPr>
              <a:t>Luke 24:13-35 ESV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45587" y="1223888"/>
            <a:ext cx="10213145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FF00"/>
                </a:solidFill>
              </a:rPr>
              <a:t>18</a:t>
            </a:r>
            <a:r>
              <a:rPr lang="en-US" sz="2800" dirty="0">
                <a:solidFill>
                  <a:schemeClr val="bg1"/>
                </a:solidFill>
              </a:rPr>
              <a:t> Then one of them, named Cleopas, answered him, “Are you the only visitor to Jerusalem who does not know the things that have happened there in these days?” </a:t>
            </a:r>
          </a:p>
          <a:p>
            <a:r>
              <a:rPr lang="en-US" sz="2800" dirty="0">
                <a:solidFill>
                  <a:srgbClr val="FFFF00"/>
                </a:solidFill>
              </a:rPr>
              <a:t>19</a:t>
            </a:r>
            <a:r>
              <a:rPr lang="en-US" sz="2800" dirty="0">
                <a:solidFill>
                  <a:schemeClr val="bg1"/>
                </a:solidFill>
              </a:rPr>
              <a:t> And he said to them, “What things?” And they said to him, “Concerning Jesus of Nazareth, a man who was a prophet mighty in deed and word before God and all the people, </a:t>
            </a:r>
          </a:p>
          <a:p>
            <a:r>
              <a:rPr lang="en-US" sz="2800" dirty="0">
                <a:solidFill>
                  <a:srgbClr val="FFFF00"/>
                </a:solidFill>
              </a:rPr>
              <a:t>20</a:t>
            </a:r>
            <a:r>
              <a:rPr lang="en-US" sz="2800" dirty="0">
                <a:solidFill>
                  <a:schemeClr val="bg1"/>
                </a:solidFill>
              </a:rPr>
              <a:t> and how our chief priests and rulers delivered him up to be condemned to death, and crucified him. </a:t>
            </a:r>
          </a:p>
          <a:p>
            <a:r>
              <a:rPr lang="en-US" sz="2800" dirty="0">
                <a:solidFill>
                  <a:srgbClr val="FFFF00"/>
                </a:solidFill>
              </a:rPr>
              <a:t>21</a:t>
            </a:r>
            <a:r>
              <a:rPr lang="en-US" sz="2800" dirty="0">
                <a:solidFill>
                  <a:schemeClr val="bg1"/>
                </a:solidFill>
              </a:rPr>
              <a:t> But we had hoped that he was the one to redeem Israel. Yes, and besides all this, it is now the third day since these things happened. </a:t>
            </a:r>
          </a:p>
          <a:p>
            <a:r>
              <a:rPr lang="en-US" sz="2800" dirty="0">
                <a:solidFill>
                  <a:srgbClr val="FFFF00"/>
                </a:solidFill>
              </a:rPr>
              <a:t>22</a:t>
            </a:r>
            <a:r>
              <a:rPr lang="en-US" sz="2800" dirty="0">
                <a:solidFill>
                  <a:schemeClr val="bg1"/>
                </a:solidFill>
              </a:rPr>
              <a:t> Moreover, some women of our company amazed us. They were at the tomb early in the morning, </a:t>
            </a:r>
          </a:p>
        </p:txBody>
      </p:sp>
    </p:spTree>
    <p:extLst>
      <p:ext uri="{BB962C8B-B14F-4D97-AF65-F5344CB8AC3E}">
        <p14:creationId xmlns:p14="http://schemas.microsoft.com/office/powerpoint/2010/main" val="168873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2541" y="196947"/>
            <a:ext cx="437619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solidFill>
                  <a:srgbClr val="FFFF00"/>
                </a:solidFill>
              </a:rPr>
              <a:t>Luke 24:13-35 ESV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45587" y="1223888"/>
            <a:ext cx="10213145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FF00"/>
                </a:solidFill>
              </a:rPr>
              <a:t>23</a:t>
            </a:r>
            <a:r>
              <a:rPr lang="en-US" sz="2800" dirty="0">
                <a:solidFill>
                  <a:schemeClr val="bg1"/>
                </a:solidFill>
              </a:rPr>
              <a:t> and when they did not find his body, they came back saying that they had even seen a vision of angels, who said that he was alive. </a:t>
            </a:r>
          </a:p>
          <a:p>
            <a:r>
              <a:rPr lang="en-US" sz="2800" dirty="0">
                <a:solidFill>
                  <a:srgbClr val="FFFF00"/>
                </a:solidFill>
              </a:rPr>
              <a:t>24</a:t>
            </a:r>
            <a:r>
              <a:rPr lang="en-US" sz="2800" dirty="0">
                <a:solidFill>
                  <a:schemeClr val="bg1"/>
                </a:solidFill>
              </a:rPr>
              <a:t> Some of those who were with us went to the tomb and found it just as the women had said, but him they did not see.” </a:t>
            </a:r>
          </a:p>
          <a:p>
            <a:r>
              <a:rPr lang="en-US" sz="2800" dirty="0">
                <a:solidFill>
                  <a:srgbClr val="FFFF00"/>
                </a:solidFill>
              </a:rPr>
              <a:t>25</a:t>
            </a:r>
            <a:r>
              <a:rPr lang="en-US" sz="2800" dirty="0">
                <a:solidFill>
                  <a:schemeClr val="bg1"/>
                </a:solidFill>
              </a:rPr>
              <a:t> And he said to them, “O foolish ones, and slow of heart to believe all that the prophets have spoken! </a:t>
            </a:r>
          </a:p>
          <a:p>
            <a:r>
              <a:rPr lang="en-US" sz="2800" dirty="0">
                <a:solidFill>
                  <a:srgbClr val="FFFF00"/>
                </a:solidFill>
              </a:rPr>
              <a:t>26</a:t>
            </a:r>
            <a:r>
              <a:rPr lang="en-US" sz="2800" dirty="0">
                <a:solidFill>
                  <a:schemeClr val="bg1"/>
                </a:solidFill>
              </a:rPr>
              <a:t> Was it not necessary that the Christ should suffer these things and enter into his glory?” </a:t>
            </a:r>
          </a:p>
          <a:p>
            <a:r>
              <a:rPr lang="en-US" sz="2800" dirty="0">
                <a:solidFill>
                  <a:srgbClr val="FFFF00"/>
                </a:solidFill>
              </a:rPr>
              <a:t>27</a:t>
            </a:r>
            <a:r>
              <a:rPr lang="en-US" sz="2800" dirty="0">
                <a:solidFill>
                  <a:schemeClr val="bg1"/>
                </a:solidFill>
              </a:rPr>
              <a:t> And beginning with Moses and all the Prophets, he interpreted to them in all the Scriptures the things concerning himself.</a:t>
            </a:r>
          </a:p>
          <a:p>
            <a:r>
              <a:rPr lang="en-US" sz="2800" dirty="0">
                <a:solidFill>
                  <a:srgbClr val="FFFF00"/>
                </a:solidFill>
              </a:rPr>
              <a:t>28 </a:t>
            </a:r>
            <a:r>
              <a:rPr lang="en-US" sz="2800" dirty="0">
                <a:solidFill>
                  <a:schemeClr val="bg1"/>
                </a:solidFill>
              </a:rPr>
              <a:t>So they drew near to the village to which they were going. He acted as if he were going farther, </a:t>
            </a:r>
          </a:p>
        </p:txBody>
      </p:sp>
    </p:spTree>
    <p:extLst>
      <p:ext uri="{BB962C8B-B14F-4D97-AF65-F5344CB8AC3E}">
        <p14:creationId xmlns:p14="http://schemas.microsoft.com/office/powerpoint/2010/main" val="6037625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2541" y="196947"/>
            <a:ext cx="437619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solidFill>
                  <a:srgbClr val="FFFF00"/>
                </a:solidFill>
              </a:rPr>
              <a:t>Luke 24:13-35 ESV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45587" y="1223888"/>
            <a:ext cx="1021314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FF00"/>
                </a:solidFill>
              </a:rPr>
              <a:t>29</a:t>
            </a:r>
            <a:r>
              <a:rPr lang="en-US" sz="2800" dirty="0">
                <a:solidFill>
                  <a:schemeClr val="bg1"/>
                </a:solidFill>
              </a:rPr>
              <a:t> but they urged him strongly, saying, “Stay with us, for it is toward evening and the day is now far spent.” So he went in to stay with them. </a:t>
            </a:r>
          </a:p>
          <a:p>
            <a:r>
              <a:rPr lang="en-US" sz="2800" dirty="0">
                <a:solidFill>
                  <a:srgbClr val="FFFF00"/>
                </a:solidFill>
              </a:rPr>
              <a:t>30</a:t>
            </a:r>
            <a:r>
              <a:rPr lang="en-US" sz="2800" dirty="0">
                <a:solidFill>
                  <a:schemeClr val="bg1"/>
                </a:solidFill>
              </a:rPr>
              <a:t> When he was at table with them, he took the bread and blessed and broke it and gave it to them. </a:t>
            </a:r>
          </a:p>
          <a:p>
            <a:r>
              <a:rPr lang="en-US" sz="2800" dirty="0">
                <a:solidFill>
                  <a:srgbClr val="FFFF00"/>
                </a:solidFill>
              </a:rPr>
              <a:t>31</a:t>
            </a:r>
            <a:r>
              <a:rPr lang="en-US" sz="2800" dirty="0">
                <a:solidFill>
                  <a:schemeClr val="bg1"/>
                </a:solidFill>
              </a:rPr>
              <a:t> And their eyes were opened, and they recognized him. And he vanished from their sight. </a:t>
            </a:r>
          </a:p>
          <a:p>
            <a:r>
              <a:rPr lang="en-US" sz="2800" dirty="0">
                <a:solidFill>
                  <a:srgbClr val="FFFF00"/>
                </a:solidFill>
              </a:rPr>
              <a:t>32</a:t>
            </a:r>
            <a:r>
              <a:rPr lang="en-US" sz="2800" dirty="0">
                <a:solidFill>
                  <a:schemeClr val="bg1"/>
                </a:solidFill>
              </a:rPr>
              <a:t> They said to each other, “Did not our hearts burn within us while he talked to us on the road, while he opened to us the Scriptures?” </a:t>
            </a:r>
          </a:p>
        </p:txBody>
      </p:sp>
    </p:spTree>
    <p:extLst>
      <p:ext uri="{BB962C8B-B14F-4D97-AF65-F5344CB8AC3E}">
        <p14:creationId xmlns:p14="http://schemas.microsoft.com/office/powerpoint/2010/main" val="2984344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2541" y="196947"/>
            <a:ext cx="437619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solidFill>
                  <a:srgbClr val="FFFF00"/>
                </a:solidFill>
              </a:rPr>
              <a:t>Luke 24:13-35 ESV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45587" y="1223888"/>
            <a:ext cx="1021314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FF00"/>
                </a:solidFill>
              </a:rPr>
              <a:t>33</a:t>
            </a:r>
            <a:r>
              <a:rPr lang="en-US" sz="2800" dirty="0">
                <a:solidFill>
                  <a:schemeClr val="bg1"/>
                </a:solidFill>
              </a:rPr>
              <a:t> And they rose that same hour and returned to Jerusalem. And they found the eleven and those who were with them gathered together, </a:t>
            </a:r>
          </a:p>
          <a:p>
            <a:r>
              <a:rPr lang="en-US" sz="2800" dirty="0">
                <a:solidFill>
                  <a:srgbClr val="FFFF00"/>
                </a:solidFill>
              </a:rPr>
              <a:t>34</a:t>
            </a:r>
            <a:r>
              <a:rPr lang="en-US" sz="2800" dirty="0">
                <a:solidFill>
                  <a:schemeClr val="bg1"/>
                </a:solidFill>
              </a:rPr>
              <a:t> saying, “The Lord has risen indeed, and has appeared to Simon!” </a:t>
            </a:r>
            <a:r>
              <a:rPr lang="en-US" sz="2800" dirty="0">
                <a:solidFill>
                  <a:srgbClr val="FFFF00"/>
                </a:solidFill>
              </a:rPr>
              <a:t>35</a:t>
            </a:r>
            <a:r>
              <a:rPr lang="en-US" sz="2800" dirty="0">
                <a:solidFill>
                  <a:schemeClr val="bg1"/>
                </a:solidFill>
              </a:rPr>
              <a:t> Then they told what had happened on the road, and how he was known to them in the breaking of the bread.</a:t>
            </a:r>
          </a:p>
        </p:txBody>
      </p:sp>
    </p:spTree>
    <p:extLst>
      <p:ext uri="{BB962C8B-B14F-4D97-AF65-F5344CB8AC3E}">
        <p14:creationId xmlns:p14="http://schemas.microsoft.com/office/powerpoint/2010/main" val="27227046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201852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216" y="393895"/>
            <a:ext cx="12192001" cy="2897946"/>
          </a:xfrm>
          <a:prstGeom prst="rect">
            <a:avLst/>
          </a:prstGeom>
          <a:solidFill>
            <a:schemeClr val="tx1"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-110197" y="500673"/>
            <a:ext cx="12192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FFFF00"/>
                </a:solidFill>
              </a:rPr>
              <a:t>Heartache has a way of </a:t>
            </a:r>
            <a:r>
              <a:rPr lang="en-US" sz="4400" b="1" u="sng" dirty="0">
                <a:solidFill>
                  <a:srgbClr val="FFFF00"/>
                </a:solidFill>
              </a:rPr>
              <a:t>pointing us to Jesus </a:t>
            </a:r>
            <a:r>
              <a:rPr lang="en-US" sz="4400" b="1" dirty="0">
                <a:solidFill>
                  <a:srgbClr val="FFFF00"/>
                </a:solidFill>
              </a:rPr>
              <a:t>and helping us see Him for who He is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2234811"/>
            <a:ext cx="117746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400" b="1" dirty="0">
                <a:solidFill>
                  <a:schemeClr val="bg1"/>
                </a:solidFill>
              </a:rPr>
              <a:t>Luke 24:13-17</a:t>
            </a:r>
          </a:p>
        </p:txBody>
      </p:sp>
    </p:spTree>
    <p:extLst>
      <p:ext uri="{BB962C8B-B14F-4D97-AF65-F5344CB8AC3E}">
        <p14:creationId xmlns:p14="http://schemas.microsoft.com/office/powerpoint/2010/main" val="9009893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201852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216" y="393895"/>
            <a:ext cx="12192001" cy="2897946"/>
          </a:xfrm>
          <a:prstGeom prst="rect">
            <a:avLst/>
          </a:prstGeom>
          <a:solidFill>
            <a:schemeClr val="tx1"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-110197" y="500673"/>
            <a:ext cx="12192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FFFF00"/>
                </a:solidFill>
              </a:rPr>
              <a:t>Sometimes we don’t see Jesus for who He is because </a:t>
            </a:r>
            <a:r>
              <a:rPr lang="en-US" sz="4400" b="1" u="sng" dirty="0">
                <a:solidFill>
                  <a:srgbClr val="FFFF00"/>
                </a:solidFill>
              </a:rPr>
              <a:t>we lack information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2234811"/>
            <a:ext cx="117746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400" b="1" dirty="0">
                <a:solidFill>
                  <a:schemeClr val="bg1"/>
                </a:solidFill>
              </a:rPr>
              <a:t>Luke 24:21-24</a:t>
            </a:r>
          </a:p>
        </p:txBody>
      </p:sp>
    </p:spTree>
    <p:extLst>
      <p:ext uri="{BB962C8B-B14F-4D97-AF65-F5344CB8AC3E}">
        <p14:creationId xmlns:p14="http://schemas.microsoft.com/office/powerpoint/2010/main" val="20200897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201852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216" y="393895"/>
            <a:ext cx="12192001" cy="2897946"/>
          </a:xfrm>
          <a:prstGeom prst="rect">
            <a:avLst/>
          </a:prstGeom>
          <a:solidFill>
            <a:schemeClr val="tx1"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-110197" y="500673"/>
            <a:ext cx="121920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FFFF00"/>
                </a:solidFill>
              </a:rPr>
              <a:t>Sometimes we don’t see Jesus for who He is because our </a:t>
            </a:r>
            <a:r>
              <a:rPr lang="en-US" sz="4400" b="1" u="sng" dirty="0">
                <a:solidFill>
                  <a:srgbClr val="FFFF00"/>
                </a:solidFill>
              </a:rPr>
              <a:t>hearts don’t really believe </a:t>
            </a:r>
            <a:r>
              <a:rPr lang="en-US" sz="4400" b="1" dirty="0">
                <a:solidFill>
                  <a:srgbClr val="FFFF00"/>
                </a:solidFill>
              </a:rPr>
              <a:t>what the Bible says about Him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2389556"/>
            <a:ext cx="117746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400" b="1" dirty="0">
                <a:solidFill>
                  <a:schemeClr val="bg1"/>
                </a:solidFill>
              </a:rPr>
              <a:t>Luke 24:25-26</a:t>
            </a:r>
          </a:p>
        </p:txBody>
      </p:sp>
    </p:spTree>
    <p:extLst>
      <p:ext uri="{BB962C8B-B14F-4D97-AF65-F5344CB8AC3E}">
        <p14:creationId xmlns:p14="http://schemas.microsoft.com/office/powerpoint/2010/main" val="3532383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502</TotalTime>
  <Words>685</Words>
  <Application>Microsoft Office PowerPoint</Application>
  <PresentationFormat>Widescreen</PresentationFormat>
  <Paragraphs>39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Greg Burlile</dc:creator>
  <cp:lastModifiedBy>Greg Burlile</cp:lastModifiedBy>
  <cp:revision>28</cp:revision>
  <cp:lastPrinted>2016-03-27T13:31:49Z</cp:lastPrinted>
  <dcterms:created xsi:type="dcterms:W3CDTF">2016-02-28T13:11:20Z</dcterms:created>
  <dcterms:modified xsi:type="dcterms:W3CDTF">2016-03-27T13:31:51Z</dcterms:modified>
</cp:coreProperties>
</file>