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9" r:id="rId3"/>
    <p:sldId id="275" r:id="rId4"/>
    <p:sldId id="270" r:id="rId5"/>
    <p:sldId id="277" r:id="rId6"/>
    <p:sldId id="278" r:id="rId7"/>
    <p:sldId id="279" r:id="rId8"/>
    <p:sldId id="280" r:id="rId9"/>
    <p:sldId id="27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849" y="2996590"/>
            <a:ext cx="936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The Living &amp; Abiding Word of God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821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1:22-2:3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1:22</a:t>
            </a:r>
            <a:r>
              <a:rPr lang="en-US" sz="2800" dirty="0">
                <a:solidFill>
                  <a:schemeClr val="bg1"/>
                </a:solidFill>
              </a:rPr>
              <a:t> Having purified your souls by your obedience to the truth for a sincere brotherly love, love one another earnestly from a pure heart, </a:t>
            </a:r>
            <a:r>
              <a:rPr lang="en-US" sz="2800" dirty="0">
                <a:solidFill>
                  <a:srgbClr val="FFFF00"/>
                </a:solidFill>
              </a:rPr>
              <a:t>1:23</a:t>
            </a:r>
            <a:r>
              <a:rPr lang="en-US" sz="2800" dirty="0">
                <a:solidFill>
                  <a:schemeClr val="bg1"/>
                </a:solidFill>
              </a:rPr>
              <a:t> since you have been born again, not of perishable seed but of imperishable, through the living and abiding word of God;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1:24</a:t>
            </a:r>
            <a:r>
              <a:rPr lang="en-US" sz="2800" dirty="0">
                <a:solidFill>
                  <a:schemeClr val="bg1"/>
                </a:solidFill>
              </a:rPr>
              <a:t> for “All flesh is like grass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and all its glory like the flower of grass.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The grass withers, and the flower falls,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1:25 </a:t>
            </a:r>
            <a:r>
              <a:rPr lang="en-US" sz="2800" dirty="0">
                <a:solidFill>
                  <a:schemeClr val="bg1"/>
                </a:solidFill>
              </a:rPr>
              <a:t>but the word of the Lord remains forever.”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And this word is the good news that was preached to you.</a:t>
            </a:r>
          </a:p>
        </p:txBody>
      </p:sp>
    </p:spTree>
    <p:extLst>
      <p:ext uri="{BB962C8B-B14F-4D97-AF65-F5344CB8AC3E}">
        <p14:creationId xmlns:p14="http://schemas.microsoft.com/office/powerpoint/2010/main" val="34415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821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1:22-2:3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2:1</a:t>
            </a:r>
            <a:r>
              <a:rPr lang="en-US" sz="2800" dirty="0">
                <a:solidFill>
                  <a:schemeClr val="bg1"/>
                </a:solidFill>
              </a:rPr>
              <a:t> So put away all malice and all deceit and hypocrisy and envy and all slander.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2:2</a:t>
            </a:r>
            <a:r>
              <a:rPr lang="en-US" sz="2800" dirty="0">
                <a:solidFill>
                  <a:schemeClr val="bg1"/>
                </a:solidFill>
              </a:rPr>
              <a:t> Like newborn infants, long for the pure spiritual milk, that by it you may grow up into salvation—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2:3</a:t>
            </a:r>
            <a:r>
              <a:rPr lang="en-US" sz="2800" dirty="0">
                <a:solidFill>
                  <a:schemeClr val="bg1"/>
                </a:solidFill>
              </a:rPr>
              <a:t> if indeed you have tasted that the Lord is good.</a:t>
            </a:r>
          </a:p>
        </p:txBody>
      </p:sp>
    </p:spTree>
    <p:extLst>
      <p:ext uri="{BB962C8B-B14F-4D97-AF65-F5344CB8AC3E}">
        <p14:creationId xmlns:p14="http://schemas.microsoft.com/office/powerpoint/2010/main" val="15039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23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Love for One Another </a:t>
            </a:r>
            <a:r>
              <a:rPr lang="en-US" sz="4400" b="1" dirty="0">
                <a:solidFill>
                  <a:schemeClr val="bg1"/>
                </a:solidFill>
              </a:rPr>
              <a:t>Flows from Anyone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Who has Experienced the New Birth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1:22-25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8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9523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 are to </a:t>
            </a:r>
            <a:r>
              <a:rPr lang="en-US" sz="4400" b="1" dirty="0">
                <a:solidFill>
                  <a:srgbClr val="FFFF00"/>
                </a:solidFill>
              </a:rPr>
              <a:t>get rid of the sin </a:t>
            </a:r>
            <a:r>
              <a:rPr lang="en-US" sz="4400" b="1" dirty="0">
                <a:solidFill>
                  <a:schemeClr val="bg1"/>
                </a:solidFill>
              </a:rPr>
              <a:t>that undermines love and stunts our spiritual growth</a:t>
            </a:r>
            <a:endParaRPr lang="en-US" sz="4400" b="1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2:1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66" y="1846560"/>
            <a:ext cx="12192001" cy="3164879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2092088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When I </a:t>
            </a:r>
            <a:r>
              <a:rPr lang="en-US" sz="4400" b="1" dirty="0">
                <a:solidFill>
                  <a:srgbClr val="FFFF00"/>
                </a:solidFill>
              </a:rPr>
              <a:t>Drink in God’s Word </a:t>
            </a:r>
            <a:r>
              <a:rPr lang="en-US" sz="4400" b="1" dirty="0">
                <a:solidFill>
                  <a:schemeClr val="bg1"/>
                </a:solidFill>
              </a:rPr>
              <a:t>and Taste His Goodness, It Causes Me to Grow and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Lessens </a:t>
            </a:r>
            <a:r>
              <a:rPr lang="en-US" sz="4400" b="1" dirty="0">
                <a:solidFill>
                  <a:srgbClr val="FFFF00"/>
                </a:solidFill>
              </a:rPr>
              <a:t>My Taste for Sin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2:2-3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4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66" y="984738"/>
            <a:ext cx="12192001" cy="40267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26608" y="1443816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1. In order to grow we need to eat—</a:t>
            </a:r>
            <a:r>
              <a:rPr lang="en-US" sz="2800" b="1" dirty="0">
                <a:solidFill>
                  <a:srgbClr val="FFFF00"/>
                </a:solidFill>
              </a:rPr>
              <a:t>The Bible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2. In order to grow we need to breathe—</a:t>
            </a:r>
            <a:r>
              <a:rPr lang="en-US" sz="2800" b="1" dirty="0">
                <a:solidFill>
                  <a:srgbClr val="FFFF00"/>
                </a:solidFill>
              </a:rPr>
              <a:t>Prayer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3. In order to grow we need good spiritual hygiene—</a:t>
            </a:r>
            <a:r>
              <a:rPr lang="en-US" sz="2800" b="1" dirty="0">
                <a:solidFill>
                  <a:srgbClr val="FFFF00"/>
                </a:solidFill>
              </a:rPr>
              <a:t>Confession of sin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4. In order to grow we need a caring family—</a:t>
            </a:r>
            <a:r>
              <a:rPr lang="en-US" sz="2800" b="1" dirty="0">
                <a:solidFill>
                  <a:srgbClr val="FFFF00"/>
                </a:solidFill>
              </a:rPr>
              <a:t>Fellowship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5. In order to grow we need regular exercise—</a:t>
            </a:r>
            <a:r>
              <a:rPr lang="en-US" sz="2800" b="1" dirty="0">
                <a:solidFill>
                  <a:srgbClr val="FFFF00"/>
                </a:solidFill>
              </a:rPr>
              <a:t>Service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6. In order to grow we need protection—</a:t>
            </a:r>
            <a:r>
              <a:rPr lang="en-US" sz="2800" b="1" dirty="0">
                <a:solidFill>
                  <a:srgbClr val="FFFF00"/>
                </a:solidFill>
              </a:rPr>
              <a:t>Armor of God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7. In order to grow we need to give—</a:t>
            </a:r>
            <a:r>
              <a:rPr lang="en-US" sz="2800" b="1" dirty="0">
                <a:solidFill>
                  <a:srgbClr val="FFFF00"/>
                </a:solidFill>
              </a:rPr>
              <a:t>Stewardship</a:t>
            </a:r>
          </a:p>
        </p:txBody>
      </p:sp>
    </p:spTree>
    <p:extLst>
      <p:ext uri="{BB962C8B-B14F-4D97-AF65-F5344CB8AC3E}">
        <p14:creationId xmlns:p14="http://schemas.microsoft.com/office/powerpoint/2010/main" val="326207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66" y="1846560"/>
            <a:ext cx="12192001" cy="3164879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2092088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When I </a:t>
            </a:r>
            <a:r>
              <a:rPr lang="en-US" sz="4400" b="1" dirty="0">
                <a:solidFill>
                  <a:srgbClr val="FFFF00"/>
                </a:solidFill>
              </a:rPr>
              <a:t>Drink in God’s Word </a:t>
            </a:r>
            <a:r>
              <a:rPr lang="en-US" sz="4400" b="1" dirty="0">
                <a:solidFill>
                  <a:schemeClr val="bg1"/>
                </a:solidFill>
              </a:rPr>
              <a:t>and Taste His Goodness, It Causes Me to Grow and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Lessens </a:t>
            </a:r>
            <a:r>
              <a:rPr lang="en-US" sz="4400" b="1" dirty="0">
                <a:solidFill>
                  <a:srgbClr val="FFFF00"/>
                </a:solidFill>
              </a:rPr>
              <a:t>My Taste for Sin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2:2-3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6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849" y="2996590"/>
            <a:ext cx="936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The Living &amp; Abiding Word of God</a:t>
            </a:r>
          </a:p>
        </p:txBody>
      </p:sp>
    </p:spTree>
    <p:extLst>
      <p:ext uri="{BB962C8B-B14F-4D97-AF65-F5344CB8AC3E}">
        <p14:creationId xmlns:p14="http://schemas.microsoft.com/office/powerpoint/2010/main" val="144242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337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22</cp:revision>
  <cp:lastPrinted>2016-03-06T14:16:01Z</cp:lastPrinted>
  <dcterms:created xsi:type="dcterms:W3CDTF">2016-02-28T13:11:20Z</dcterms:created>
  <dcterms:modified xsi:type="dcterms:W3CDTF">2016-03-20T13:30:08Z</dcterms:modified>
</cp:coreProperties>
</file>