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71" r:id="rId4"/>
    <p:sldId id="272" r:id="rId5"/>
    <p:sldId id="270" r:id="rId6"/>
    <p:sldId id="274" r:id="rId7"/>
    <p:sldId id="27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Setting Our Hope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1:13-21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13</a:t>
            </a:r>
            <a:r>
              <a:rPr lang="en-US" sz="2800" dirty="0">
                <a:solidFill>
                  <a:schemeClr val="bg1"/>
                </a:solidFill>
              </a:rPr>
              <a:t> Therefore, preparing your minds for action, and being sober-minded, set your hope fully on the grace that will be brought to you at the revelation of Jesus Christ.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14</a:t>
            </a:r>
            <a:r>
              <a:rPr lang="en-US" sz="2800" dirty="0">
                <a:solidFill>
                  <a:schemeClr val="bg1"/>
                </a:solidFill>
              </a:rPr>
              <a:t> As obedient children, do not be conformed to the passions of your former ignorance,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 but as he who called you is holy, you also be holy in all your conduct,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16</a:t>
            </a:r>
            <a:r>
              <a:rPr lang="en-US" sz="2800" dirty="0">
                <a:solidFill>
                  <a:schemeClr val="bg1"/>
                </a:solidFill>
              </a:rPr>
              <a:t> since it is written, “You shall be holy, for I am holy.” </a:t>
            </a: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1:13-21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And if you call on him as Father who judges impartially according to each one's deeds, conduct yourselves with fear throughout the time of your exile,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 knowing that you were ransomed from the futile ways inherited from your forefathers, not with perishable things such as silver or gold,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but with the precious blood of Christ, like that of a lamb without blemish or spot. </a:t>
            </a:r>
          </a:p>
        </p:txBody>
      </p:sp>
    </p:spTree>
    <p:extLst>
      <p:ext uri="{BB962C8B-B14F-4D97-AF65-F5344CB8AC3E}">
        <p14:creationId xmlns:p14="http://schemas.microsoft.com/office/powerpoint/2010/main" val="89159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1:13-21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He was foreknown before the foundation of the world but was made manifest in the last times for the sake of you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who through him are believers in God, who raised him from the dead and gave him glory, so that your faith and hope are in God.</a:t>
            </a:r>
          </a:p>
        </p:txBody>
      </p:sp>
    </p:spTree>
    <p:extLst>
      <p:ext uri="{BB962C8B-B14F-4D97-AF65-F5344CB8AC3E}">
        <p14:creationId xmlns:p14="http://schemas.microsoft.com/office/powerpoint/2010/main" val="206970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As Temporary Residents Here, We Set Our Hope </a:t>
            </a:r>
            <a:r>
              <a:rPr lang="en-US" sz="4400" b="1" u="sng" dirty="0">
                <a:solidFill>
                  <a:srgbClr val="FFFF00"/>
                </a:solidFill>
              </a:rPr>
              <a:t>Fully on the Grace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1:13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64567"/>
            <a:ext cx="12192001" cy="416403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Fixing Our Hope on Jesus’ Return Encourages Us to Pursue </a:t>
            </a:r>
            <a:r>
              <a:rPr lang="en-US" sz="4400" b="1" u="sng" dirty="0">
                <a:solidFill>
                  <a:srgbClr val="FFFF00"/>
                </a:solidFill>
              </a:rPr>
              <a:t>Living a Holy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1:14-21</a:t>
            </a:r>
          </a:p>
        </p:txBody>
      </p:sp>
    </p:spTree>
    <p:extLst>
      <p:ext uri="{BB962C8B-B14F-4D97-AF65-F5344CB8AC3E}">
        <p14:creationId xmlns:p14="http://schemas.microsoft.com/office/powerpoint/2010/main" val="333943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Setting Our Hope</a:t>
            </a:r>
          </a:p>
        </p:txBody>
      </p:sp>
    </p:spTree>
    <p:extLst>
      <p:ext uri="{BB962C8B-B14F-4D97-AF65-F5344CB8AC3E}">
        <p14:creationId xmlns:p14="http://schemas.microsoft.com/office/powerpoint/2010/main" val="401967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15</cp:revision>
  <cp:lastPrinted>2016-03-06T14:16:01Z</cp:lastPrinted>
  <dcterms:created xsi:type="dcterms:W3CDTF">2016-02-28T13:11:20Z</dcterms:created>
  <dcterms:modified xsi:type="dcterms:W3CDTF">2016-03-13T13:42:35Z</dcterms:modified>
</cp:coreProperties>
</file>