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handoutMasterIdLst>
    <p:handoutMasterId r:id="rId8"/>
  </p:handoutMasterIdLst>
  <p:sldIdLst>
    <p:sldId id="266" r:id="rId2"/>
    <p:sldId id="261" r:id="rId3"/>
    <p:sldId id="262" r:id="rId4"/>
    <p:sldId id="263" r:id="rId5"/>
    <p:sldId id="264" r:id="rId6"/>
    <p:sldId id="265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1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291C9-BDB7-452A-98B9-458F469DF2D6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32F3E-455C-4CEF-ACBD-01AE5D4E8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584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C9BF20A-7A34-4F70-9A51-521EA63A3C0C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B64165E-3BC4-4103-8DF5-7F5596FA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65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F20A-7A34-4F70-9A51-521EA63A3C0C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165E-3BC4-4103-8DF5-7F5596FA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85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C9BF20A-7A34-4F70-9A51-521EA63A3C0C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B64165E-3BC4-4103-8DF5-7F5596FA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9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F20A-7A34-4F70-9A51-521EA63A3C0C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9B64165E-3BC4-4103-8DF5-7F5596FA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87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C9BF20A-7A34-4F70-9A51-521EA63A3C0C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B64165E-3BC4-4103-8DF5-7F5596FA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1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F20A-7A34-4F70-9A51-521EA63A3C0C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165E-3BC4-4103-8DF5-7F5596FA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20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F20A-7A34-4F70-9A51-521EA63A3C0C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165E-3BC4-4103-8DF5-7F5596FA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74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F20A-7A34-4F70-9A51-521EA63A3C0C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165E-3BC4-4103-8DF5-7F5596FA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38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F20A-7A34-4F70-9A51-521EA63A3C0C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165E-3BC4-4103-8DF5-7F5596FA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52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C9BF20A-7A34-4F70-9A51-521EA63A3C0C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B64165E-3BC4-4103-8DF5-7F5596FA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578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F20A-7A34-4F70-9A51-521EA63A3C0C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165E-3BC4-4103-8DF5-7F5596FA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077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C9BF20A-7A34-4F70-9A51-521EA63A3C0C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B64165E-3BC4-4103-8DF5-7F5596FA019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93945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1842737"/>
            <a:ext cx="11029615" cy="1575582"/>
          </a:xfrm>
        </p:spPr>
        <p:txBody>
          <a:bodyPr>
            <a:normAutofit/>
          </a:bodyPr>
          <a:lstStyle/>
          <a:p>
            <a:r>
              <a:rPr lang="en-US" sz="7200" dirty="0"/>
              <a:t>Why pray?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832" y="1315850"/>
            <a:ext cx="3934976" cy="1691643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581192" y="5552799"/>
            <a:ext cx="11029615" cy="6005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>
                <a:solidFill>
                  <a:schemeClr val="bg1"/>
                </a:solidFill>
              </a:rPr>
              <a:t>Matthew 7:7-11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748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1597115"/>
            <a:ext cx="7814663" cy="1385236"/>
          </a:xfrm>
        </p:spPr>
        <p:txBody>
          <a:bodyPr>
            <a:normAutofit/>
          </a:bodyPr>
          <a:lstStyle/>
          <a:p>
            <a:r>
              <a:rPr lang="en-US" cap="none" dirty="0">
                <a:solidFill>
                  <a:schemeClr val="tx1"/>
                </a:solidFill>
              </a:rPr>
              <a:t>Praying </a:t>
            </a:r>
            <a:r>
              <a:rPr lang="en-US" u="sng" cap="none" dirty="0">
                <a:solidFill>
                  <a:schemeClr val="tx1"/>
                </a:solidFill>
              </a:rPr>
              <a:t>brings us joy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308" y="692396"/>
            <a:ext cx="2591499" cy="1114083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581192" y="5552799"/>
            <a:ext cx="11029615" cy="6005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bg1"/>
                </a:solidFill>
              </a:rPr>
              <a:t>John 16:24</a:t>
            </a:r>
          </a:p>
        </p:txBody>
      </p:sp>
    </p:spTree>
    <p:extLst>
      <p:ext uri="{BB962C8B-B14F-4D97-AF65-F5344CB8AC3E}">
        <p14:creationId xmlns:p14="http://schemas.microsoft.com/office/powerpoint/2010/main" val="1487368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1597115"/>
            <a:ext cx="7814663" cy="1385236"/>
          </a:xfrm>
        </p:spPr>
        <p:txBody>
          <a:bodyPr>
            <a:normAutofit/>
          </a:bodyPr>
          <a:lstStyle/>
          <a:p>
            <a:r>
              <a:rPr lang="en-US" cap="none" dirty="0">
                <a:solidFill>
                  <a:schemeClr val="tx1"/>
                </a:solidFill>
              </a:rPr>
              <a:t>Praying </a:t>
            </a:r>
            <a:r>
              <a:rPr lang="en-US" u="sng" cap="none" dirty="0">
                <a:solidFill>
                  <a:schemeClr val="tx1"/>
                </a:solidFill>
              </a:rPr>
              <a:t>is obeying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308" y="692396"/>
            <a:ext cx="2591499" cy="1114083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581192" y="5552799"/>
            <a:ext cx="11029615" cy="6005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bg1"/>
                </a:solidFill>
              </a:rPr>
              <a:t>1 Thessalonians 5:17</a:t>
            </a:r>
          </a:p>
        </p:txBody>
      </p:sp>
    </p:spTree>
    <p:extLst>
      <p:ext uri="{BB962C8B-B14F-4D97-AF65-F5344CB8AC3E}">
        <p14:creationId xmlns:p14="http://schemas.microsoft.com/office/powerpoint/2010/main" val="403020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1597115"/>
            <a:ext cx="7814663" cy="1385236"/>
          </a:xfrm>
        </p:spPr>
        <p:txBody>
          <a:bodyPr>
            <a:normAutofit/>
          </a:bodyPr>
          <a:lstStyle/>
          <a:p>
            <a:r>
              <a:rPr lang="en-US" cap="none" dirty="0">
                <a:solidFill>
                  <a:schemeClr val="tx1"/>
                </a:solidFill>
              </a:rPr>
              <a:t>Praying </a:t>
            </a:r>
            <a:r>
              <a:rPr lang="en-US" u="sng" cap="none" dirty="0">
                <a:solidFill>
                  <a:schemeClr val="tx1"/>
                </a:solidFill>
              </a:rPr>
              <a:t>causes things to happen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308" y="692396"/>
            <a:ext cx="2591499" cy="1114083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581192" y="5552799"/>
            <a:ext cx="11029615" cy="6005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bg1"/>
                </a:solidFill>
              </a:rPr>
              <a:t>James 4:2</a:t>
            </a:r>
          </a:p>
        </p:txBody>
      </p:sp>
    </p:spTree>
    <p:extLst>
      <p:ext uri="{BB962C8B-B14F-4D97-AF65-F5344CB8AC3E}">
        <p14:creationId xmlns:p14="http://schemas.microsoft.com/office/powerpoint/2010/main" val="2841069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1597115"/>
            <a:ext cx="7814663" cy="1385236"/>
          </a:xfrm>
        </p:spPr>
        <p:txBody>
          <a:bodyPr>
            <a:normAutofit/>
          </a:bodyPr>
          <a:lstStyle/>
          <a:p>
            <a:r>
              <a:rPr lang="en-US" cap="none" dirty="0">
                <a:solidFill>
                  <a:schemeClr val="tx1"/>
                </a:solidFill>
              </a:rPr>
              <a:t>Praying </a:t>
            </a:r>
            <a:r>
              <a:rPr lang="en-US" u="sng" cap="none" dirty="0">
                <a:solidFill>
                  <a:schemeClr val="tx1"/>
                </a:solidFill>
              </a:rPr>
              <a:t>glorifies God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308" y="692396"/>
            <a:ext cx="2591499" cy="1114083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581192" y="5552799"/>
            <a:ext cx="11029615" cy="6005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bg1"/>
                </a:solidFill>
              </a:rPr>
              <a:t>John 14:13</a:t>
            </a:r>
          </a:p>
        </p:txBody>
      </p:sp>
    </p:spTree>
    <p:extLst>
      <p:ext uri="{BB962C8B-B14F-4D97-AF65-F5344CB8AC3E}">
        <p14:creationId xmlns:p14="http://schemas.microsoft.com/office/powerpoint/2010/main" val="752954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1842737"/>
            <a:ext cx="11029615" cy="1575582"/>
          </a:xfrm>
        </p:spPr>
        <p:txBody>
          <a:bodyPr>
            <a:normAutofit/>
          </a:bodyPr>
          <a:lstStyle/>
          <a:p>
            <a:r>
              <a:rPr lang="en-US" sz="7200" dirty="0"/>
              <a:t>Why pray?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832" y="1315850"/>
            <a:ext cx="3934976" cy="1691643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581192" y="5552799"/>
            <a:ext cx="11029615" cy="6005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>
                <a:solidFill>
                  <a:schemeClr val="bg1"/>
                </a:solidFill>
              </a:rPr>
              <a:t>Matthew 7:7-11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95822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204</TotalTime>
  <Words>34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Gill Sans MT</vt:lpstr>
      <vt:lpstr>Wingdings 2</vt:lpstr>
      <vt:lpstr>Dividend</vt:lpstr>
      <vt:lpstr>Why pray?</vt:lpstr>
      <vt:lpstr>Praying brings us joy</vt:lpstr>
      <vt:lpstr>Praying is obeying</vt:lpstr>
      <vt:lpstr>Praying causes things to happen</vt:lpstr>
      <vt:lpstr>Praying glorifies God</vt:lpstr>
      <vt:lpstr>Why pray?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Praying like a child of god</dc:title>
  <dc:creator>Greg Burlile</dc:creator>
  <cp:lastModifiedBy>Greg Burlile</cp:lastModifiedBy>
  <cp:revision>17</cp:revision>
  <cp:lastPrinted>2016-01-31T14:39:49Z</cp:lastPrinted>
  <dcterms:created xsi:type="dcterms:W3CDTF">2016-01-31T13:28:20Z</dcterms:created>
  <dcterms:modified xsi:type="dcterms:W3CDTF">2016-02-07T14:07:49Z</dcterms:modified>
</cp:coreProperties>
</file>