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Solid Foundations in Shaky Times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211014"/>
            <a:ext cx="4577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1:1-2 NASB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Peter, an apostle of Jesus Christ, to those who reside as aliens, scattered throughout Pontus, Galatia, Cappadocia, Asia, and Bithynia, who are chosen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according to the foreknowledge of God the Father, by the sanctifying work of the Spirit, to obey Jesus Christ and be sprinkled with His blood: May grace and peace be yours in the fullest measure.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3" y="490732"/>
            <a:ext cx="6834628" cy="4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.infopls.com/images/mturk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1" y="3063876"/>
            <a:ext cx="5513705" cy="35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6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6" y="1139923"/>
            <a:ext cx="8372324" cy="4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7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64567"/>
            <a:ext cx="12192001" cy="416403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6879" y="2273202"/>
            <a:ext cx="9369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I am forever forgiven and heaven-bound </a:t>
            </a:r>
            <a:r>
              <a:rPr lang="en-US" sz="4400" b="1" u="sng" dirty="0">
                <a:solidFill>
                  <a:schemeClr val="bg1"/>
                </a:solidFill>
              </a:rPr>
              <a:t>because of what God did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143" y="4628387"/>
            <a:ext cx="936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FF00"/>
                </a:solidFill>
              </a:rPr>
              <a:t>4 Things True of Every Christian</a:t>
            </a:r>
          </a:p>
        </p:txBody>
      </p:sp>
    </p:spTree>
    <p:extLst>
      <p:ext uri="{BB962C8B-B14F-4D97-AF65-F5344CB8AC3E}">
        <p14:creationId xmlns:p14="http://schemas.microsoft.com/office/powerpoint/2010/main" val="227432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64567"/>
            <a:ext cx="12192001" cy="416403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6879" y="2273202"/>
            <a:ext cx="9369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2. I am a resident alien – </a:t>
            </a:r>
            <a:r>
              <a:rPr lang="en-US" sz="4400" b="1" u="sng" dirty="0">
                <a:solidFill>
                  <a:schemeClr val="bg1"/>
                </a:solidFill>
              </a:rPr>
              <a:t>this is not my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</a:t>
            </a:r>
            <a:r>
              <a:rPr lang="en-US" sz="4400" b="1" u="sng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143" y="4628387"/>
            <a:ext cx="936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FF00"/>
                </a:solidFill>
              </a:rPr>
              <a:t>4 Things True of Every Christian</a:t>
            </a:r>
          </a:p>
        </p:txBody>
      </p:sp>
    </p:spTree>
    <p:extLst>
      <p:ext uri="{BB962C8B-B14F-4D97-AF65-F5344CB8AC3E}">
        <p14:creationId xmlns:p14="http://schemas.microsoft.com/office/powerpoint/2010/main" val="115345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64567"/>
            <a:ext cx="12192001" cy="416403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6879" y="2273202"/>
            <a:ext cx="9369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3. My brothers &amp; sisters and I are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</a:t>
            </a:r>
            <a:r>
              <a:rPr lang="en-US" sz="4400" b="1" u="sng" dirty="0">
                <a:solidFill>
                  <a:schemeClr val="bg1"/>
                </a:solidFill>
              </a:rPr>
              <a:t>scattered all over the world </a:t>
            </a:r>
            <a:r>
              <a:rPr lang="en-US" sz="4400" b="1" dirty="0">
                <a:solidFill>
                  <a:schemeClr val="bg1"/>
                </a:solidFill>
              </a:rPr>
              <a:t>for a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reason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143" y="4628387"/>
            <a:ext cx="936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FF00"/>
                </a:solidFill>
              </a:rPr>
              <a:t>4 Things True of Every Christian</a:t>
            </a:r>
          </a:p>
        </p:txBody>
      </p:sp>
    </p:spTree>
    <p:extLst>
      <p:ext uri="{BB962C8B-B14F-4D97-AF65-F5344CB8AC3E}">
        <p14:creationId xmlns:p14="http://schemas.microsoft.com/office/powerpoint/2010/main" val="307318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64567"/>
            <a:ext cx="12192001" cy="416403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6879" y="2273202"/>
            <a:ext cx="9369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4. No matter what happens, God’s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grace </a:t>
            </a:r>
            <a:r>
              <a:rPr lang="en-US" sz="4400" b="1" u="sng" dirty="0">
                <a:solidFill>
                  <a:schemeClr val="bg1"/>
                </a:solidFill>
              </a:rPr>
              <a:t>will always be enough </a:t>
            </a:r>
            <a:r>
              <a:rPr lang="en-US" sz="4400" b="1" dirty="0">
                <a:solidFill>
                  <a:schemeClr val="bg1"/>
                </a:solidFill>
              </a:rPr>
              <a:t>for my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situation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143" y="4628387"/>
            <a:ext cx="936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FF00"/>
                </a:solidFill>
              </a:rPr>
              <a:t>4 Things True of Every Christian</a:t>
            </a:r>
          </a:p>
        </p:txBody>
      </p:sp>
    </p:spTree>
    <p:extLst>
      <p:ext uri="{BB962C8B-B14F-4D97-AF65-F5344CB8AC3E}">
        <p14:creationId xmlns:p14="http://schemas.microsoft.com/office/powerpoint/2010/main" val="386335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Solid Foundations in Shaky Times</a:t>
            </a:r>
          </a:p>
        </p:txBody>
      </p:sp>
    </p:spTree>
    <p:extLst>
      <p:ext uri="{BB962C8B-B14F-4D97-AF65-F5344CB8AC3E}">
        <p14:creationId xmlns:p14="http://schemas.microsoft.com/office/powerpoint/2010/main" val="164292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172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7</cp:revision>
  <dcterms:created xsi:type="dcterms:W3CDTF">2016-02-28T13:11:20Z</dcterms:created>
  <dcterms:modified xsi:type="dcterms:W3CDTF">2016-02-28T13:46:01Z</dcterms:modified>
</cp:coreProperties>
</file>