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handoutMasterIdLst>
    <p:handoutMasterId r:id="rId15"/>
  </p:handoutMasterIdLst>
  <p:sldIdLst>
    <p:sldId id="278" r:id="rId2"/>
    <p:sldId id="266" r:id="rId3"/>
    <p:sldId id="261" r:id="rId4"/>
    <p:sldId id="268" r:id="rId5"/>
    <p:sldId id="269" r:id="rId6"/>
    <p:sldId id="270" r:id="rId7"/>
    <p:sldId id="271" r:id="rId8"/>
    <p:sldId id="272" r:id="rId9"/>
    <p:sldId id="273" r:id="rId10"/>
    <p:sldId id="274" r:id="rId11"/>
    <p:sldId id="275" r:id="rId12"/>
    <p:sldId id="276" r:id="rId13"/>
    <p:sldId id="267"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1" autoAdjust="0"/>
    <p:restoredTop sz="94660"/>
  </p:normalViewPr>
  <p:slideViewPr>
    <p:cSldViewPr snapToGrid="0">
      <p:cViewPr varScale="1">
        <p:scale>
          <a:sx n="73" d="100"/>
          <a:sy n="73" d="100"/>
        </p:scale>
        <p:origin x="8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83291C9-BDB7-452A-98B9-458F469DF2D6}" type="datetimeFigureOut">
              <a:rPr lang="en-US" smtClean="0"/>
              <a:t>2/21/2016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132F3E-455C-4CEF-ACBD-01AE5D4E809B}" type="slidenum">
              <a:rPr lang="en-US" smtClean="0"/>
              <a:t>‹#›</a:t>
            </a:fld>
            <a:endParaRPr lang="en-US"/>
          </a:p>
        </p:txBody>
      </p:sp>
    </p:spTree>
    <p:extLst>
      <p:ext uri="{BB962C8B-B14F-4D97-AF65-F5344CB8AC3E}">
        <p14:creationId xmlns:p14="http://schemas.microsoft.com/office/powerpoint/2010/main" val="15875845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C9BF20A-7A34-4F70-9A51-521EA63A3C0C}" type="datetimeFigureOut">
              <a:rPr lang="en-US" smtClean="0"/>
              <a:t>2/21/2016</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3461565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BF20A-7A34-4F70-9A51-521EA63A3C0C}" type="datetimeFigureOut">
              <a:rPr lang="en-US" smtClean="0"/>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2028685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C9BF20A-7A34-4F70-9A51-521EA63A3C0C}" type="datetimeFigureOut">
              <a:rPr lang="en-US" smtClean="0"/>
              <a:t>2/21/2016</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2565493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9BF20A-7A34-4F70-9A51-521EA63A3C0C}" type="datetimeFigureOut">
              <a:rPr lang="en-US" smtClean="0"/>
              <a:t>2/21/2016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94818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C9BF20A-7A34-4F70-9A51-521EA63A3C0C}" type="datetimeFigureOut">
              <a:rPr lang="en-US" smtClean="0"/>
              <a:t>2/21/2016</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242181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9BF20A-7A34-4F70-9A51-521EA63A3C0C}" type="datetimeFigureOut">
              <a:rPr lang="en-US" smtClean="0"/>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75082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9BF20A-7A34-4F70-9A51-521EA63A3C0C}" type="datetimeFigureOut">
              <a:rPr lang="en-US" smtClean="0"/>
              <a:t>2/21/2016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715474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9BF20A-7A34-4F70-9A51-521EA63A3C0C}" type="datetimeFigureOut">
              <a:rPr lang="en-US" smtClean="0"/>
              <a:t>2/21/2016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151338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BF20A-7A34-4F70-9A51-521EA63A3C0C}" type="datetimeFigureOut">
              <a:rPr lang="en-US" smtClean="0"/>
              <a:t>2/21/2016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4212252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C9BF20A-7A34-4F70-9A51-521EA63A3C0C}" type="datetimeFigureOut">
              <a:rPr lang="en-US" smtClean="0"/>
              <a:t>2/21/2016</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B64165E-3BC4-4103-8DF5-7F5596FA0196}" type="slidenum">
              <a:rPr lang="en-US" smtClean="0"/>
              <a:t>‹#›</a:t>
            </a:fld>
            <a:endParaRPr lang="en-US"/>
          </a:p>
        </p:txBody>
      </p:sp>
    </p:spTree>
    <p:extLst>
      <p:ext uri="{BB962C8B-B14F-4D97-AF65-F5344CB8AC3E}">
        <p14:creationId xmlns:p14="http://schemas.microsoft.com/office/powerpoint/2010/main" val="311857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C9BF20A-7A34-4F70-9A51-521EA63A3C0C}" type="datetimeFigureOut">
              <a:rPr lang="en-US" smtClean="0"/>
              <a:t>2/21/2016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4165E-3BC4-4103-8DF5-7F5596FA0196}" type="slidenum">
              <a:rPr lang="en-US" smtClean="0"/>
              <a:t>‹#›</a:t>
            </a:fld>
            <a:endParaRPr lang="en-US"/>
          </a:p>
        </p:txBody>
      </p:sp>
    </p:spTree>
    <p:extLst>
      <p:ext uri="{BB962C8B-B14F-4D97-AF65-F5344CB8AC3E}">
        <p14:creationId xmlns:p14="http://schemas.microsoft.com/office/powerpoint/2010/main" val="338707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C9BF20A-7A34-4F70-9A51-521EA63A3C0C}" type="datetimeFigureOut">
              <a:rPr lang="en-US" smtClean="0"/>
              <a:t>2/21/2016</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B64165E-3BC4-4103-8DF5-7F5596FA019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9394504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1"/>
            <a:ext cx="12140387" cy="6858001"/>
          </a:xfrm>
          <a:prstGeom prst="rect">
            <a:avLst/>
          </a:prstGeom>
        </p:spPr>
      </p:pic>
      <p:sp>
        <p:nvSpPr>
          <p:cNvPr id="3" name="Subtitle 2"/>
          <p:cNvSpPr>
            <a:spLocks noGrp="1"/>
          </p:cNvSpPr>
          <p:nvPr>
            <p:ph type="subTitle" idx="1"/>
          </p:nvPr>
        </p:nvSpPr>
        <p:spPr>
          <a:xfrm>
            <a:off x="100148" y="5337685"/>
            <a:ext cx="9144000" cy="977705"/>
          </a:xfrm>
        </p:spPr>
        <p:txBody>
          <a:bodyPr>
            <a:normAutofit/>
          </a:bodyPr>
          <a:lstStyle/>
          <a:p>
            <a:r>
              <a:rPr lang="en-US" sz="2400" b="1" dirty="0">
                <a:solidFill>
                  <a:schemeClr val="bg1"/>
                </a:solidFill>
              </a:rPr>
              <a:t>eventbrite.com</a:t>
            </a:r>
          </a:p>
          <a:p>
            <a:r>
              <a:rPr lang="en-US" sz="2400" b="1" dirty="0">
                <a:solidFill>
                  <a:schemeClr val="bg1"/>
                </a:solidFill>
              </a:rPr>
              <a:t>Search for Celebrating Marriage</a:t>
            </a:r>
          </a:p>
        </p:txBody>
      </p:sp>
    </p:spTree>
    <p:extLst>
      <p:ext uri="{BB962C8B-B14F-4D97-AF65-F5344CB8AC3E}">
        <p14:creationId xmlns:p14="http://schemas.microsoft.com/office/powerpoint/2010/main" val="2843747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9710"/>
            <a:ext cx="7814663" cy="1747063"/>
          </a:xfrm>
        </p:spPr>
        <p:txBody>
          <a:bodyPr anchor="t" anchorCtr="0">
            <a:noAutofit/>
          </a:bodyPr>
          <a:lstStyle/>
          <a:p>
            <a:r>
              <a:rPr lang="en-US" sz="2800" cap="none" dirty="0">
                <a:solidFill>
                  <a:schemeClr val="tx1"/>
                </a:solidFill>
              </a:rPr>
              <a:t>Romans 15:14 I myself am satisfied about you, my brothers, that you yourselves are full of goodness, filled with all knowledge and able to </a:t>
            </a:r>
            <a:r>
              <a:rPr lang="en-US" sz="2800" u="sng" cap="none" dirty="0">
                <a:solidFill>
                  <a:schemeClr val="tx1"/>
                </a:solidFill>
              </a:rPr>
              <a:t>instruct one another.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
        <p:nvSpPr>
          <p:cNvPr id="8" name="Title 1"/>
          <p:cNvSpPr txBox="1">
            <a:spLocks/>
          </p:cNvSpPr>
          <p:nvPr/>
        </p:nvSpPr>
        <p:spPr>
          <a:xfrm>
            <a:off x="581191" y="2737599"/>
            <a:ext cx="7814663" cy="1412663"/>
          </a:xfrm>
          <a:prstGeom prst="rect">
            <a:avLst/>
          </a:prstGeom>
        </p:spPr>
        <p:txBody>
          <a:bodyPr vert="horz" lIns="91440" tIns="45720" rIns="91440" bIns="45720" rtlCol="0" anchor="t" anchorCtr="0">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cap="none" dirty="0">
                <a:solidFill>
                  <a:schemeClr val="tx1"/>
                </a:solidFill>
              </a:rPr>
              <a:t>Romans 12:10 Love one another with brotherly affection. </a:t>
            </a:r>
            <a:r>
              <a:rPr lang="en-US" sz="2800" u="sng" cap="none" dirty="0">
                <a:solidFill>
                  <a:schemeClr val="tx1"/>
                </a:solidFill>
              </a:rPr>
              <a:t>Outdo one another in showing honor</a:t>
            </a:r>
            <a:r>
              <a:rPr lang="en-US" sz="2800" cap="none" dirty="0">
                <a:solidFill>
                  <a:schemeClr val="tx1"/>
                </a:solidFill>
              </a:rPr>
              <a:t>.</a:t>
            </a:r>
          </a:p>
        </p:txBody>
      </p:sp>
    </p:spTree>
    <p:extLst>
      <p:ext uri="{BB962C8B-B14F-4D97-AF65-F5344CB8AC3E}">
        <p14:creationId xmlns:p14="http://schemas.microsoft.com/office/powerpoint/2010/main" val="189994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9710"/>
            <a:ext cx="7814663" cy="1747063"/>
          </a:xfrm>
        </p:spPr>
        <p:txBody>
          <a:bodyPr anchor="t" anchorCtr="0">
            <a:noAutofit/>
          </a:bodyPr>
          <a:lstStyle/>
          <a:p>
            <a:r>
              <a:rPr lang="en-US" sz="2800" cap="none" dirty="0">
                <a:solidFill>
                  <a:schemeClr val="tx1"/>
                </a:solidFill>
              </a:rPr>
              <a:t>Colossians 3:13 </a:t>
            </a:r>
            <a:r>
              <a:rPr lang="en-US" sz="2800" u="sng" cap="none" dirty="0">
                <a:solidFill>
                  <a:schemeClr val="tx1"/>
                </a:solidFill>
              </a:rPr>
              <a:t>bearing with one another </a:t>
            </a:r>
            <a:r>
              <a:rPr lang="en-US" sz="2800" cap="none" dirty="0">
                <a:solidFill>
                  <a:schemeClr val="tx1"/>
                </a:solidFill>
              </a:rPr>
              <a:t>and, if one has a complaint against another, forgiving each other; as the Lord has forgiven you, so you also must forgive.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
        <p:nvSpPr>
          <p:cNvPr id="8" name="Title 1"/>
          <p:cNvSpPr txBox="1">
            <a:spLocks/>
          </p:cNvSpPr>
          <p:nvPr/>
        </p:nvSpPr>
        <p:spPr>
          <a:xfrm>
            <a:off x="581191" y="2527122"/>
            <a:ext cx="7814663" cy="1805727"/>
          </a:xfrm>
          <a:prstGeom prst="rect">
            <a:avLst/>
          </a:prstGeom>
        </p:spPr>
        <p:txBody>
          <a:bodyPr vert="horz" lIns="91440" tIns="45720" rIns="91440" bIns="45720" rtlCol="0" anchor="t" anchorCtr="0">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cap="none" dirty="0">
                <a:solidFill>
                  <a:schemeClr val="tx1"/>
                </a:solidFill>
              </a:rPr>
              <a:t> James 5:16 Therefore, </a:t>
            </a:r>
            <a:r>
              <a:rPr lang="en-US" sz="2800" u="sng" cap="none" dirty="0">
                <a:solidFill>
                  <a:schemeClr val="tx1"/>
                </a:solidFill>
              </a:rPr>
              <a:t>confess your sins to one another and pray for one another</a:t>
            </a:r>
            <a:r>
              <a:rPr lang="en-US" sz="2800" cap="none" dirty="0">
                <a:solidFill>
                  <a:schemeClr val="tx1"/>
                </a:solidFill>
              </a:rPr>
              <a:t>, that you may be healed. The prayer of a righteous person has great power as it is working.</a:t>
            </a:r>
          </a:p>
        </p:txBody>
      </p:sp>
    </p:spTree>
    <p:extLst>
      <p:ext uri="{BB962C8B-B14F-4D97-AF65-F5344CB8AC3E}">
        <p14:creationId xmlns:p14="http://schemas.microsoft.com/office/powerpoint/2010/main" val="220415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9710"/>
            <a:ext cx="7814663" cy="1747063"/>
          </a:xfrm>
        </p:spPr>
        <p:txBody>
          <a:bodyPr anchor="t" anchorCtr="0">
            <a:noAutofit/>
          </a:bodyPr>
          <a:lstStyle/>
          <a:p>
            <a:r>
              <a:rPr lang="en-US" sz="2800" cap="none" dirty="0">
                <a:solidFill>
                  <a:schemeClr val="tx1"/>
                </a:solidFill>
              </a:rPr>
              <a:t>1 Peter 4:9 </a:t>
            </a:r>
            <a:r>
              <a:rPr lang="en-US" sz="2800" u="sng" cap="none" dirty="0">
                <a:solidFill>
                  <a:schemeClr val="tx1"/>
                </a:solidFill>
              </a:rPr>
              <a:t>Show hospitality to one another </a:t>
            </a:r>
            <a:r>
              <a:rPr lang="en-US" sz="2800" cap="none" dirty="0">
                <a:solidFill>
                  <a:schemeClr val="tx1"/>
                </a:solidFill>
              </a:rPr>
              <a:t>without grumbling.</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Tree>
    <p:extLst>
      <p:ext uri="{BB962C8B-B14F-4D97-AF65-F5344CB8AC3E}">
        <p14:creationId xmlns:p14="http://schemas.microsoft.com/office/powerpoint/2010/main" val="627163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2011549"/>
            <a:ext cx="11029615" cy="1575582"/>
          </a:xfrm>
        </p:spPr>
        <p:txBody>
          <a:bodyPr>
            <a:normAutofit fontScale="90000"/>
          </a:bodyPr>
          <a:lstStyle/>
          <a:p>
            <a:r>
              <a:rPr lang="en-US" sz="7200" dirty="0"/>
              <a:t>How to be a</a:t>
            </a:r>
            <a:br>
              <a:rPr lang="en-US" sz="7200" dirty="0"/>
            </a:br>
            <a:r>
              <a:rPr lang="en-US" sz="7200" dirty="0"/>
              <a:t>better lover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5832" y="1315850"/>
            <a:ext cx="3934976" cy="1691643"/>
          </a:xfrm>
          <a:prstGeom prst="rect">
            <a:avLst/>
          </a:prstGeom>
        </p:spPr>
      </p:pic>
      <p:sp>
        <p:nvSpPr>
          <p:cNvPr id="6" name="Text Placeholder 5"/>
          <p:cNvSpPr>
            <a:spLocks noGrp="1"/>
          </p:cNvSpPr>
          <p:nvPr>
            <p:ph type="body" idx="1"/>
          </p:nvPr>
        </p:nvSpPr>
        <p:spPr/>
        <p:txBody>
          <a:bodyPr/>
          <a:lstStyle/>
          <a:p>
            <a:endParaRPr lang="en-US"/>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endParaRPr lang="en-US" sz="2800" dirty="0">
              <a:solidFill>
                <a:schemeClr val="bg1"/>
              </a:solidFill>
            </a:endParaRPr>
          </a:p>
        </p:txBody>
      </p:sp>
    </p:spTree>
    <p:extLst>
      <p:ext uri="{BB962C8B-B14F-4D97-AF65-F5344CB8AC3E}">
        <p14:creationId xmlns:p14="http://schemas.microsoft.com/office/powerpoint/2010/main" val="133221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2011549"/>
            <a:ext cx="11029615" cy="1575582"/>
          </a:xfrm>
        </p:spPr>
        <p:txBody>
          <a:bodyPr>
            <a:normAutofit fontScale="90000"/>
          </a:bodyPr>
          <a:lstStyle/>
          <a:p>
            <a:r>
              <a:rPr lang="en-US" sz="7200" dirty="0"/>
              <a:t>How to be a</a:t>
            </a:r>
            <a:br>
              <a:rPr lang="en-US" sz="7200" dirty="0"/>
            </a:br>
            <a:r>
              <a:rPr lang="en-US" sz="7200" dirty="0"/>
              <a:t>better lover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5832" y="1315850"/>
            <a:ext cx="3934976" cy="1691643"/>
          </a:xfrm>
          <a:prstGeom prst="rect">
            <a:avLst/>
          </a:prstGeom>
        </p:spPr>
      </p:pic>
      <p:sp>
        <p:nvSpPr>
          <p:cNvPr id="6" name="Text Placeholder 5"/>
          <p:cNvSpPr>
            <a:spLocks noGrp="1"/>
          </p:cNvSpPr>
          <p:nvPr>
            <p:ph type="body" idx="1"/>
          </p:nvPr>
        </p:nvSpPr>
        <p:spPr/>
        <p:txBody>
          <a:bodyPr/>
          <a:lstStyle/>
          <a:p>
            <a:endParaRPr lang="en-US"/>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endParaRPr lang="en-US" sz="2800" dirty="0">
              <a:solidFill>
                <a:schemeClr val="bg1"/>
              </a:solidFill>
            </a:endParaRPr>
          </a:p>
        </p:txBody>
      </p:sp>
    </p:spTree>
    <p:extLst>
      <p:ext uri="{BB962C8B-B14F-4D97-AF65-F5344CB8AC3E}">
        <p14:creationId xmlns:p14="http://schemas.microsoft.com/office/powerpoint/2010/main" val="126574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597115"/>
            <a:ext cx="7814663" cy="1385236"/>
          </a:xfrm>
        </p:spPr>
        <p:txBody>
          <a:bodyPr>
            <a:normAutofit/>
          </a:bodyPr>
          <a:lstStyle/>
          <a:p>
            <a:r>
              <a:rPr lang="en-US" cap="none" dirty="0">
                <a:solidFill>
                  <a:schemeClr val="tx1"/>
                </a:solidFill>
              </a:rPr>
              <a:t>First, </a:t>
            </a:r>
            <a:r>
              <a:rPr lang="en-US" u="sng" cap="none" dirty="0">
                <a:solidFill>
                  <a:schemeClr val="tx1"/>
                </a:solidFill>
              </a:rPr>
              <a:t>give yourself to God</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2 Corinthians 8:5; Romans 12:1-2</a:t>
            </a:r>
          </a:p>
        </p:txBody>
      </p:sp>
    </p:spTree>
    <p:extLst>
      <p:ext uri="{BB962C8B-B14F-4D97-AF65-F5344CB8AC3E}">
        <p14:creationId xmlns:p14="http://schemas.microsoft.com/office/powerpoint/2010/main" val="1487368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Romans 12:1-2</a:t>
            </a:r>
          </a:p>
        </p:txBody>
      </p:sp>
      <p:sp>
        <p:nvSpPr>
          <p:cNvPr id="3" name="Title 2"/>
          <p:cNvSpPr>
            <a:spLocks noGrp="1"/>
          </p:cNvSpPr>
          <p:nvPr>
            <p:ph type="title"/>
          </p:nvPr>
        </p:nvSpPr>
        <p:spPr>
          <a:xfrm>
            <a:off x="581193" y="3170522"/>
            <a:ext cx="11029615" cy="1303007"/>
          </a:xfrm>
        </p:spPr>
        <p:txBody>
          <a:bodyPr/>
          <a:lstStyle/>
          <a:p>
            <a:r>
              <a:rPr lang="en-US" dirty="0"/>
              <a:t>The chicken makes a donation; </a:t>
            </a:r>
            <a:br>
              <a:rPr lang="en-US" dirty="0"/>
            </a:br>
            <a:r>
              <a:rPr lang="en-US" dirty="0"/>
              <a:t>the pig is committed </a:t>
            </a:r>
          </a:p>
        </p:txBody>
      </p:sp>
      <p:pic>
        <p:nvPicPr>
          <p:cNvPr id="4" name="Picture 3"/>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4831" t="28760" r="10593" b="19495"/>
          <a:stretch/>
        </p:blipFill>
        <p:spPr>
          <a:xfrm>
            <a:off x="581192" y="1116636"/>
            <a:ext cx="4951828" cy="192727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8770" y="971799"/>
            <a:ext cx="2829462" cy="2072111"/>
          </a:xfrm>
          <a:prstGeom prst="rect">
            <a:avLst/>
          </a:prstGeom>
        </p:spPr>
      </p:pic>
    </p:spTree>
    <p:extLst>
      <p:ext uri="{BB962C8B-B14F-4D97-AF65-F5344CB8AC3E}">
        <p14:creationId xmlns:p14="http://schemas.microsoft.com/office/powerpoint/2010/main" val="586544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597115"/>
            <a:ext cx="7814663" cy="1385236"/>
          </a:xfrm>
        </p:spPr>
        <p:txBody>
          <a:bodyPr>
            <a:normAutofit/>
          </a:bodyPr>
          <a:lstStyle/>
          <a:p>
            <a:r>
              <a:rPr lang="en-US" cap="none" dirty="0">
                <a:solidFill>
                  <a:schemeClr val="tx1"/>
                </a:solidFill>
              </a:rPr>
              <a:t>Put yourself in regular </a:t>
            </a:r>
            <a:r>
              <a:rPr lang="en-US" u="sng" cap="none" dirty="0">
                <a:solidFill>
                  <a:schemeClr val="tx1"/>
                </a:solidFill>
              </a:rPr>
              <a:t>fellowship with committed Christ followers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Tree>
    <p:extLst>
      <p:ext uri="{BB962C8B-B14F-4D97-AF65-F5344CB8AC3E}">
        <p14:creationId xmlns:p14="http://schemas.microsoft.com/office/powerpoint/2010/main" val="92117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92396"/>
            <a:ext cx="7814663" cy="1114083"/>
          </a:xfrm>
        </p:spPr>
        <p:txBody>
          <a:bodyPr anchor="t" anchorCtr="0">
            <a:normAutofit/>
          </a:bodyPr>
          <a:lstStyle/>
          <a:p>
            <a:r>
              <a:rPr lang="en-US" sz="2800" cap="none" dirty="0">
                <a:solidFill>
                  <a:schemeClr val="tx1"/>
                </a:solidFill>
              </a:rPr>
              <a:t>Romans 15:7 Therefore </a:t>
            </a:r>
            <a:r>
              <a:rPr lang="en-US" sz="2800" u="sng" cap="none" dirty="0">
                <a:solidFill>
                  <a:schemeClr val="tx1"/>
                </a:solidFill>
              </a:rPr>
              <a:t>welcome one another </a:t>
            </a:r>
            <a:r>
              <a:rPr lang="en-US" sz="2800" cap="none" dirty="0">
                <a:solidFill>
                  <a:schemeClr val="tx1"/>
                </a:solidFill>
              </a:rPr>
              <a:t>as Christ has welcomed you, for the glory of God.</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
        <p:nvSpPr>
          <p:cNvPr id="8" name="Title 1"/>
          <p:cNvSpPr txBox="1">
            <a:spLocks/>
          </p:cNvSpPr>
          <p:nvPr/>
        </p:nvSpPr>
        <p:spPr>
          <a:xfrm>
            <a:off x="581192" y="2025748"/>
            <a:ext cx="7814663" cy="1800664"/>
          </a:xfrm>
          <a:prstGeom prst="rect">
            <a:avLst/>
          </a:prstGeom>
        </p:spPr>
        <p:txBody>
          <a:bodyPr vert="horz" lIns="91440" tIns="45720" rIns="91440" bIns="45720" rtlCol="0" anchor="t" anchorCtr="0">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2800" cap="none" dirty="0">
              <a:solidFill>
                <a:schemeClr val="tx1"/>
              </a:solidFill>
            </a:endParaRPr>
          </a:p>
          <a:p>
            <a:r>
              <a:rPr lang="en-US" sz="2800" cap="none" dirty="0">
                <a:solidFill>
                  <a:schemeClr val="tx1"/>
                </a:solidFill>
              </a:rPr>
              <a:t>1 Corinthians 12:25 that there may be no division in the body, but that the members may have the same </a:t>
            </a:r>
            <a:r>
              <a:rPr lang="en-US" sz="2800" u="sng" cap="none" dirty="0">
                <a:solidFill>
                  <a:schemeClr val="tx1"/>
                </a:solidFill>
              </a:rPr>
              <a:t>care for one another</a:t>
            </a:r>
            <a:r>
              <a:rPr lang="en-US" sz="2800" cap="none" dirty="0">
                <a:solidFill>
                  <a:schemeClr val="tx1"/>
                </a:solidFill>
              </a:rPr>
              <a:t>. </a:t>
            </a:r>
          </a:p>
        </p:txBody>
      </p:sp>
    </p:spTree>
    <p:extLst>
      <p:ext uri="{BB962C8B-B14F-4D97-AF65-F5344CB8AC3E}">
        <p14:creationId xmlns:p14="http://schemas.microsoft.com/office/powerpoint/2010/main" val="526642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9710"/>
            <a:ext cx="7814663" cy="1114083"/>
          </a:xfrm>
        </p:spPr>
        <p:txBody>
          <a:bodyPr anchor="t" anchorCtr="0">
            <a:noAutofit/>
          </a:bodyPr>
          <a:lstStyle/>
          <a:p>
            <a:r>
              <a:rPr lang="en-US" sz="2800" cap="none" dirty="0">
                <a:solidFill>
                  <a:schemeClr val="tx1"/>
                </a:solidFill>
              </a:rPr>
              <a:t>1 Peter 4:10 As each has received a gift, use it to </a:t>
            </a:r>
            <a:r>
              <a:rPr lang="en-US" sz="2800" u="sng" cap="none" dirty="0">
                <a:solidFill>
                  <a:schemeClr val="tx1"/>
                </a:solidFill>
              </a:rPr>
              <a:t>serve one another</a:t>
            </a:r>
            <a:r>
              <a:rPr lang="en-US" sz="2800" cap="none" dirty="0">
                <a:solidFill>
                  <a:schemeClr val="tx1"/>
                </a:solidFill>
              </a:rPr>
              <a:t>, as good stewards of God's varied grace: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
        <p:nvSpPr>
          <p:cNvPr id="8" name="Title 1"/>
          <p:cNvSpPr txBox="1">
            <a:spLocks/>
          </p:cNvSpPr>
          <p:nvPr/>
        </p:nvSpPr>
        <p:spPr>
          <a:xfrm>
            <a:off x="581192" y="2264897"/>
            <a:ext cx="7814663" cy="1865693"/>
          </a:xfrm>
          <a:prstGeom prst="rect">
            <a:avLst/>
          </a:prstGeom>
        </p:spPr>
        <p:txBody>
          <a:bodyPr vert="horz" lIns="91440" tIns="45720" rIns="91440" bIns="45720" rtlCol="0" anchor="t" anchorCtr="0">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cap="none" dirty="0">
                <a:solidFill>
                  <a:schemeClr val="tx1"/>
                </a:solidFill>
              </a:rPr>
              <a:t>1 Thessalonians 5:15 See that no one repays anyone evil for evil, but always </a:t>
            </a:r>
            <a:r>
              <a:rPr lang="en-US" sz="2800" u="sng" cap="none" dirty="0">
                <a:solidFill>
                  <a:schemeClr val="tx1"/>
                </a:solidFill>
              </a:rPr>
              <a:t>seek to do good to one another and to everyone</a:t>
            </a:r>
            <a:r>
              <a:rPr lang="en-US" sz="2800" cap="none" dirty="0">
                <a:solidFill>
                  <a:schemeClr val="tx1"/>
                </a:solidFill>
              </a:rPr>
              <a:t>. </a:t>
            </a:r>
          </a:p>
        </p:txBody>
      </p:sp>
    </p:spTree>
    <p:extLst>
      <p:ext uri="{BB962C8B-B14F-4D97-AF65-F5344CB8AC3E}">
        <p14:creationId xmlns:p14="http://schemas.microsoft.com/office/powerpoint/2010/main" val="3442446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9710"/>
            <a:ext cx="7814663" cy="1375699"/>
          </a:xfrm>
        </p:spPr>
        <p:txBody>
          <a:bodyPr anchor="t" anchorCtr="0">
            <a:noAutofit/>
          </a:bodyPr>
          <a:lstStyle/>
          <a:p>
            <a:r>
              <a:rPr lang="en-US" sz="2800" cap="none" dirty="0">
                <a:solidFill>
                  <a:schemeClr val="tx1"/>
                </a:solidFill>
              </a:rPr>
              <a:t>Ephesians 4:32 </a:t>
            </a:r>
            <a:r>
              <a:rPr lang="en-US" sz="2800" u="sng" cap="none" dirty="0">
                <a:solidFill>
                  <a:schemeClr val="tx1"/>
                </a:solidFill>
              </a:rPr>
              <a:t>Be kind to one another</a:t>
            </a:r>
            <a:r>
              <a:rPr lang="en-US" sz="2800" cap="none" dirty="0">
                <a:solidFill>
                  <a:schemeClr val="tx1"/>
                </a:solidFill>
              </a:rPr>
              <a:t>, tenderhearted, </a:t>
            </a:r>
            <a:r>
              <a:rPr lang="en-US" sz="2800" u="sng" cap="none" dirty="0">
                <a:solidFill>
                  <a:schemeClr val="tx1"/>
                </a:solidFill>
              </a:rPr>
              <a:t>forgiving one another</a:t>
            </a:r>
            <a:r>
              <a:rPr lang="en-US" sz="2800" cap="none" dirty="0">
                <a:solidFill>
                  <a:schemeClr val="tx1"/>
                </a:solidFill>
              </a:rPr>
              <a:t>, as God in Christ forgave you.</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
        <p:nvSpPr>
          <p:cNvPr id="8" name="Title 1"/>
          <p:cNvSpPr txBox="1">
            <a:spLocks/>
          </p:cNvSpPr>
          <p:nvPr/>
        </p:nvSpPr>
        <p:spPr>
          <a:xfrm>
            <a:off x="581192" y="2532185"/>
            <a:ext cx="7814663" cy="1598405"/>
          </a:xfrm>
          <a:prstGeom prst="rect">
            <a:avLst/>
          </a:prstGeom>
        </p:spPr>
        <p:txBody>
          <a:bodyPr vert="horz" lIns="91440" tIns="45720" rIns="91440" bIns="45720" rtlCol="0" anchor="t" anchorCtr="0">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cap="none" dirty="0">
                <a:solidFill>
                  <a:schemeClr val="tx1"/>
                </a:solidFill>
              </a:rPr>
              <a:t>Hebrews 3:13 But </a:t>
            </a:r>
            <a:r>
              <a:rPr lang="en-US" sz="2800" u="sng" cap="none" dirty="0">
                <a:solidFill>
                  <a:schemeClr val="tx1"/>
                </a:solidFill>
              </a:rPr>
              <a:t>exhort one another every day</a:t>
            </a:r>
            <a:r>
              <a:rPr lang="en-US" sz="2800" cap="none" dirty="0">
                <a:solidFill>
                  <a:schemeClr val="tx1"/>
                </a:solidFill>
              </a:rPr>
              <a:t>, as long as it is called “today,” that none of you may be hardened by the deceitfulness of sin. </a:t>
            </a:r>
          </a:p>
        </p:txBody>
      </p:sp>
    </p:spTree>
    <p:extLst>
      <p:ext uri="{BB962C8B-B14F-4D97-AF65-F5344CB8AC3E}">
        <p14:creationId xmlns:p14="http://schemas.microsoft.com/office/powerpoint/2010/main" val="165450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79710"/>
            <a:ext cx="7814663" cy="1747063"/>
          </a:xfrm>
        </p:spPr>
        <p:txBody>
          <a:bodyPr anchor="t" anchorCtr="0">
            <a:noAutofit/>
          </a:bodyPr>
          <a:lstStyle/>
          <a:p>
            <a:r>
              <a:rPr lang="en-US" sz="2800" cap="none" dirty="0">
                <a:solidFill>
                  <a:schemeClr val="tx1"/>
                </a:solidFill>
              </a:rPr>
              <a:t>Colossians 3:16 Let the word of Christ dwell in you richly, </a:t>
            </a:r>
            <a:r>
              <a:rPr lang="en-US" sz="2800" u="sng" cap="none" dirty="0">
                <a:solidFill>
                  <a:schemeClr val="tx1"/>
                </a:solidFill>
              </a:rPr>
              <a:t>teaching and admonishing one another in all wisdom, singing psalms and hymns and spiritual songs</a:t>
            </a:r>
            <a:r>
              <a:rPr lang="en-US" sz="2800" cap="none" dirty="0">
                <a:solidFill>
                  <a:schemeClr val="tx1"/>
                </a:solidFill>
              </a:rPr>
              <a:t>, with thankfulness in your hearts to God.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9308" y="692396"/>
            <a:ext cx="2591499" cy="1114083"/>
          </a:xfrm>
          <a:prstGeom prst="rect">
            <a:avLst/>
          </a:prstGeom>
        </p:spPr>
      </p:pic>
      <p:sp>
        <p:nvSpPr>
          <p:cNvPr id="6" name="Text Placeholder 5"/>
          <p:cNvSpPr>
            <a:spLocks noGrp="1"/>
          </p:cNvSpPr>
          <p:nvPr>
            <p:ph type="body" idx="1"/>
          </p:nvPr>
        </p:nvSpPr>
        <p:spPr/>
        <p:txBody>
          <a:bodyPr/>
          <a:lstStyle/>
          <a:p>
            <a:endParaRPr lang="en-US" dirty="0"/>
          </a:p>
        </p:txBody>
      </p:sp>
      <p:sp>
        <p:nvSpPr>
          <p:cNvPr id="7" name="Text Placeholder 2"/>
          <p:cNvSpPr txBox="1">
            <a:spLocks/>
          </p:cNvSpPr>
          <p:nvPr/>
        </p:nvSpPr>
        <p:spPr>
          <a:xfrm>
            <a:off x="581192" y="5552799"/>
            <a:ext cx="11029615" cy="60055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cap="all">
                <a:solidFill>
                  <a:schemeClr val="accent2"/>
                </a:solidFill>
                <a:latin typeface="+mn-lt"/>
                <a:ea typeface="+mn-ea"/>
                <a:cs typeface="+mn-cs"/>
              </a:defRPr>
            </a:lvl1pPr>
            <a:lvl2pPr marL="457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9pPr>
          </a:lstStyle>
          <a:p>
            <a:r>
              <a:rPr lang="en-US" sz="2800" dirty="0">
                <a:solidFill>
                  <a:schemeClr val="bg1"/>
                </a:solidFill>
              </a:rPr>
              <a:t>Hebrews 10:24-25</a:t>
            </a:r>
          </a:p>
        </p:txBody>
      </p:sp>
      <p:sp>
        <p:nvSpPr>
          <p:cNvPr id="8" name="Title 1"/>
          <p:cNvSpPr txBox="1">
            <a:spLocks/>
          </p:cNvSpPr>
          <p:nvPr/>
        </p:nvSpPr>
        <p:spPr>
          <a:xfrm>
            <a:off x="581190" y="2737599"/>
            <a:ext cx="7814663" cy="1598405"/>
          </a:xfrm>
          <a:prstGeom prst="rect">
            <a:avLst/>
          </a:prstGeom>
        </p:spPr>
        <p:txBody>
          <a:bodyPr vert="horz" lIns="91440" tIns="45720" rIns="91440" bIns="45720" rtlCol="0" anchor="t" anchorCtr="0">
            <a:no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cap="none" dirty="0">
                <a:solidFill>
                  <a:schemeClr val="tx1"/>
                </a:solidFill>
              </a:rPr>
              <a:t> Ephesians </a:t>
            </a:r>
            <a:r>
              <a:rPr lang="en-US" sz="2800" u="sng" cap="none" dirty="0">
                <a:solidFill>
                  <a:schemeClr val="tx1"/>
                </a:solidFill>
              </a:rPr>
              <a:t>5:19 addressing one another in psalms and hymns and spiritual songs</a:t>
            </a:r>
            <a:r>
              <a:rPr lang="en-US" sz="2800" cap="none" dirty="0">
                <a:solidFill>
                  <a:schemeClr val="tx1"/>
                </a:solidFill>
              </a:rPr>
              <a:t>, singing and making melody to the Lord with your heart, </a:t>
            </a:r>
          </a:p>
        </p:txBody>
      </p:sp>
    </p:spTree>
    <p:extLst>
      <p:ext uri="{BB962C8B-B14F-4D97-AF65-F5344CB8AC3E}">
        <p14:creationId xmlns:p14="http://schemas.microsoft.com/office/powerpoint/2010/main" val="98964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250</TotalTime>
  <Words>395</Words>
  <Application>Microsoft Office PowerPoint</Application>
  <PresentationFormat>Widescreen</PresentationFormat>
  <Paragraphs>31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Gill Sans MT</vt:lpstr>
      <vt:lpstr>Wingdings 2</vt:lpstr>
      <vt:lpstr>Dividend</vt:lpstr>
      <vt:lpstr>PowerPoint Presentation</vt:lpstr>
      <vt:lpstr>How to be a better lover</vt:lpstr>
      <vt:lpstr>First, give yourself to God</vt:lpstr>
      <vt:lpstr>The chicken makes a donation;  the pig is committed </vt:lpstr>
      <vt:lpstr>Put yourself in regular fellowship with committed Christ followers</vt:lpstr>
      <vt:lpstr>Romans 15:7 Therefore welcome one another as Christ has welcomed you, for the glory of God.</vt:lpstr>
      <vt:lpstr>1 Peter 4:10 As each has received a gift, use it to serve one another, as good stewards of God's varied grace:</vt:lpstr>
      <vt:lpstr>Ephesians 4:32 Be kind to one another, tenderhearted, forgiving one another, as God in Christ forgave you.</vt:lpstr>
      <vt:lpstr>Colossians 3:16 Let the word of Christ dwell in you richly, teaching and admonishing one another in all wisdom, singing psalms and hymns and spiritual songs, with thankfulness in your hearts to God. </vt:lpstr>
      <vt:lpstr>Romans 15:14 I myself am satisfied about you, my brothers, that you yourselves are full of goodness, filled with all knowledge and able to instruct one another. </vt:lpstr>
      <vt:lpstr>Colossians 3:13 bearing with one another and, if one has a complaint against another, forgiving each other; as the Lord has forgiven you, so you also must forgive. </vt:lpstr>
      <vt:lpstr>1 Peter 4:9 Show hospitality to one another without grumbling.</vt:lpstr>
      <vt:lpstr>How to be a better lover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Praying like a child of god</dc:title>
  <dc:creator>Greg Burlile</dc:creator>
  <cp:lastModifiedBy>videoteam</cp:lastModifiedBy>
  <cp:revision>31</cp:revision>
  <cp:lastPrinted>2016-01-31T14:39:49Z</cp:lastPrinted>
  <dcterms:created xsi:type="dcterms:W3CDTF">2016-01-31T13:28:20Z</dcterms:created>
  <dcterms:modified xsi:type="dcterms:W3CDTF">2016-02-21T14:02:33Z</dcterms:modified>
</cp:coreProperties>
</file>