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handoutMasterIdLst>
    <p:handoutMasterId r:id="rId12"/>
  </p:handoutMasterIdLst>
  <p:sldIdLst>
    <p:sldId id="266" r:id="rId2"/>
    <p:sldId id="267" r:id="rId3"/>
    <p:sldId id="268" r:id="rId4"/>
    <p:sldId id="269" r:id="rId5"/>
    <p:sldId id="274" r:id="rId6"/>
    <p:sldId id="261" r:id="rId7"/>
    <p:sldId id="272" r:id="rId8"/>
    <p:sldId id="271" r:id="rId9"/>
    <p:sldId id="273" r:id="rId10"/>
    <p:sldId id="270"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1"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383291C9-BDB7-452A-98B9-458F469DF2D6}" type="datetimeFigureOut">
              <a:rPr lang="en-US" smtClean="0"/>
              <a:t>2/14/2016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6132F3E-455C-4CEF-ACBD-01AE5D4E809B}" type="slidenum">
              <a:rPr lang="en-US" smtClean="0"/>
              <a:t>‹#›</a:t>
            </a:fld>
            <a:endParaRPr lang="en-US"/>
          </a:p>
        </p:txBody>
      </p:sp>
    </p:spTree>
    <p:extLst>
      <p:ext uri="{BB962C8B-B14F-4D97-AF65-F5344CB8AC3E}">
        <p14:creationId xmlns:p14="http://schemas.microsoft.com/office/powerpoint/2010/main" val="15875845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DC9BF20A-7A34-4F70-9A51-521EA63A3C0C}" type="datetimeFigureOut">
              <a:rPr lang="en-US" smtClean="0"/>
              <a:t>2/14/2016</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9B64165E-3BC4-4103-8DF5-7F5596FA0196}" type="slidenum">
              <a:rPr lang="en-US" smtClean="0"/>
              <a:t>‹#›</a:t>
            </a:fld>
            <a:endParaRPr lang="en-US"/>
          </a:p>
        </p:txBody>
      </p:sp>
    </p:spTree>
    <p:extLst>
      <p:ext uri="{BB962C8B-B14F-4D97-AF65-F5344CB8AC3E}">
        <p14:creationId xmlns:p14="http://schemas.microsoft.com/office/powerpoint/2010/main" val="3461565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9BF20A-7A34-4F70-9A51-521EA63A3C0C}" type="datetimeFigureOut">
              <a:rPr lang="en-US" smtClean="0"/>
              <a:t>2/14/2016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4165E-3BC4-4103-8DF5-7F5596FA0196}" type="slidenum">
              <a:rPr lang="en-US" smtClean="0"/>
              <a:t>‹#›</a:t>
            </a:fld>
            <a:endParaRPr lang="en-US"/>
          </a:p>
        </p:txBody>
      </p:sp>
    </p:spTree>
    <p:extLst>
      <p:ext uri="{BB962C8B-B14F-4D97-AF65-F5344CB8AC3E}">
        <p14:creationId xmlns:p14="http://schemas.microsoft.com/office/powerpoint/2010/main" val="2028685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DC9BF20A-7A34-4F70-9A51-521EA63A3C0C}" type="datetimeFigureOut">
              <a:rPr lang="en-US" smtClean="0"/>
              <a:t>2/14/2016</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9B64165E-3BC4-4103-8DF5-7F5596FA0196}" type="slidenum">
              <a:rPr lang="en-US" smtClean="0"/>
              <a:t>‹#›</a:t>
            </a:fld>
            <a:endParaRPr lang="en-US"/>
          </a:p>
        </p:txBody>
      </p:sp>
    </p:spTree>
    <p:extLst>
      <p:ext uri="{BB962C8B-B14F-4D97-AF65-F5344CB8AC3E}">
        <p14:creationId xmlns:p14="http://schemas.microsoft.com/office/powerpoint/2010/main" val="2565493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9BF20A-7A34-4F70-9A51-521EA63A3C0C}" type="datetimeFigureOut">
              <a:rPr lang="en-US" smtClean="0"/>
              <a:t>2/14/2016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9B64165E-3BC4-4103-8DF5-7F5596FA0196}" type="slidenum">
              <a:rPr lang="en-US" smtClean="0"/>
              <a:t>‹#›</a:t>
            </a:fld>
            <a:endParaRPr lang="en-US"/>
          </a:p>
        </p:txBody>
      </p:sp>
    </p:spTree>
    <p:extLst>
      <p:ext uri="{BB962C8B-B14F-4D97-AF65-F5344CB8AC3E}">
        <p14:creationId xmlns:p14="http://schemas.microsoft.com/office/powerpoint/2010/main" val="3948187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C9BF20A-7A34-4F70-9A51-521EA63A3C0C}" type="datetimeFigureOut">
              <a:rPr lang="en-US" smtClean="0"/>
              <a:t>2/14/2016</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9B64165E-3BC4-4103-8DF5-7F5596FA0196}" type="slidenum">
              <a:rPr lang="en-US" smtClean="0"/>
              <a:t>‹#›</a:t>
            </a:fld>
            <a:endParaRPr lang="en-US"/>
          </a:p>
        </p:txBody>
      </p:sp>
    </p:spTree>
    <p:extLst>
      <p:ext uri="{BB962C8B-B14F-4D97-AF65-F5344CB8AC3E}">
        <p14:creationId xmlns:p14="http://schemas.microsoft.com/office/powerpoint/2010/main" val="2421819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9BF20A-7A34-4F70-9A51-521EA63A3C0C}" type="datetimeFigureOut">
              <a:rPr lang="en-US" smtClean="0"/>
              <a:t>2/14/2016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4165E-3BC4-4103-8DF5-7F5596FA0196}" type="slidenum">
              <a:rPr lang="en-US" smtClean="0"/>
              <a:t>‹#›</a:t>
            </a:fld>
            <a:endParaRPr lang="en-US"/>
          </a:p>
        </p:txBody>
      </p:sp>
    </p:spTree>
    <p:extLst>
      <p:ext uri="{BB962C8B-B14F-4D97-AF65-F5344CB8AC3E}">
        <p14:creationId xmlns:p14="http://schemas.microsoft.com/office/powerpoint/2010/main" val="3750820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9BF20A-7A34-4F70-9A51-521EA63A3C0C}" type="datetimeFigureOut">
              <a:rPr lang="en-US" smtClean="0"/>
              <a:t>2/14/2016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4165E-3BC4-4103-8DF5-7F5596FA0196}" type="slidenum">
              <a:rPr lang="en-US" smtClean="0"/>
              <a:t>‹#›</a:t>
            </a:fld>
            <a:endParaRPr lang="en-US"/>
          </a:p>
        </p:txBody>
      </p:sp>
    </p:spTree>
    <p:extLst>
      <p:ext uri="{BB962C8B-B14F-4D97-AF65-F5344CB8AC3E}">
        <p14:creationId xmlns:p14="http://schemas.microsoft.com/office/powerpoint/2010/main" val="715474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9BF20A-7A34-4F70-9A51-521EA63A3C0C}" type="datetimeFigureOut">
              <a:rPr lang="en-US" smtClean="0"/>
              <a:t>2/14/2016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4165E-3BC4-4103-8DF5-7F5596FA0196}" type="slidenum">
              <a:rPr lang="en-US" smtClean="0"/>
              <a:t>‹#›</a:t>
            </a:fld>
            <a:endParaRPr lang="en-US"/>
          </a:p>
        </p:txBody>
      </p:sp>
    </p:spTree>
    <p:extLst>
      <p:ext uri="{BB962C8B-B14F-4D97-AF65-F5344CB8AC3E}">
        <p14:creationId xmlns:p14="http://schemas.microsoft.com/office/powerpoint/2010/main" val="3151338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9BF20A-7A34-4F70-9A51-521EA63A3C0C}" type="datetimeFigureOut">
              <a:rPr lang="en-US" smtClean="0"/>
              <a:t>2/14/2016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4165E-3BC4-4103-8DF5-7F5596FA0196}" type="slidenum">
              <a:rPr lang="en-US" smtClean="0"/>
              <a:t>‹#›</a:t>
            </a:fld>
            <a:endParaRPr lang="en-US"/>
          </a:p>
        </p:txBody>
      </p:sp>
    </p:spTree>
    <p:extLst>
      <p:ext uri="{BB962C8B-B14F-4D97-AF65-F5344CB8AC3E}">
        <p14:creationId xmlns:p14="http://schemas.microsoft.com/office/powerpoint/2010/main" val="4212252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DC9BF20A-7A34-4F70-9A51-521EA63A3C0C}" type="datetimeFigureOut">
              <a:rPr lang="en-US" smtClean="0"/>
              <a:t>2/14/2016</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9B64165E-3BC4-4103-8DF5-7F5596FA0196}" type="slidenum">
              <a:rPr lang="en-US" smtClean="0"/>
              <a:t>‹#›</a:t>
            </a:fld>
            <a:endParaRPr lang="en-US"/>
          </a:p>
        </p:txBody>
      </p:sp>
    </p:spTree>
    <p:extLst>
      <p:ext uri="{BB962C8B-B14F-4D97-AF65-F5344CB8AC3E}">
        <p14:creationId xmlns:p14="http://schemas.microsoft.com/office/powerpoint/2010/main" val="3118578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C9BF20A-7A34-4F70-9A51-521EA63A3C0C}" type="datetimeFigureOut">
              <a:rPr lang="en-US" smtClean="0"/>
              <a:t>2/14/2016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4165E-3BC4-4103-8DF5-7F5596FA0196}" type="slidenum">
              <a:rPr lang="en-US" smtClean="0"/>
              <a:t>‹#›</a:t>
            </a:fld>
            <a:endParaRPr lang="en-US"/>
          </a:p>
        </p:txBody>
      </p:sp>
    </p:spTree>
    <p:extLst>
      <p:ext uri="{BB962C8B-B14F-4D97-AF65-F5344CB8AC3E}">
        <p14:creationId xmlns:p14="http://schemas.microsoft.com/office/powerpoint/2010/main" val="3387077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DC9BF20A-7A34-4F70-9A51-521EA63A3C0C}" type="datetimeFigureOut">
              <a:rPr lang="en-US" smtClean="0"/>
              <a:t>2/14/2016</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9B64165E-3BC4-4103-8DF5-7F5596FA0196}"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79394504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1842737"/>
            <a:ext cx="11029615" cy="1575582"/>
          </a:xfrm>
        </p:spPr>
        <p:txBody>
          <a:bodyPr>
            <a:normAutofit fontScale="90000"/>
          </a:bodyPr>
          <a:lstStyle/>
          <a:p>
            <a:r>
              <a:rPr lang="en-US" sz="7200" dirty="0"/>
              <a:t>Love  your</a:t>
            </a:r>
            <a:br>
              <a:rPr lang="en-US" sz="7200" dirty="0"/>
            </a:br>
            <a:r>
              <a:rPr lang="en-US" sz="7200" dirty="0"/>
              <a:t>neighbor</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5832" y="1315850"/>
            <a:ext cx="3934976" cy="1691643"/>
          </a:xfrm>
          <a:prstGeom prst="rect">
            <a:avLst/>
          </a:prstGeom>
        </p:spPr>
      </p:pic>
      <p:sp>
        <p:nvSpPr>
          <p:cNvPr id="6" name="Text Placeholder 5"/>
          <p:cNvSpPr>
            <a:spLocks noGrp="1"/>
          </p:cNvSpPr>
          <p:nvPr>
            <p:ph type="body" idx="1"/>
          </p:nvPr>
        </p:nvSpPr>
        <p:spPr/>
        <p:txBody>
          <a:bodyPr/>
          <a:lstStyle/>
          <a:p>
            <a:endParaRPr lang="en-US"/>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en-US" sz="2800" dirty="0">
                <a:solidFill>
                  <a:schemeClr val="bg1"/>
                </a:solidFill>
              </a:rPr>
              <a:t>Luke 10:25-37</a:t>
            </a:r>
          </a:p>
        </p:txBody>
      </p:sp>
    </p:spTree>
    <p:extLst>
      <p:ext uri="{BB962C8B-B14F-4D97-AF65-F5344CB8AC3E}">
        <p14:creationId xmlns:p14="http://schemas.microsoft.com/office/powerpoint/2010/main" val="1265748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1842737"/>
            <a:ext cx="11029615" cy="1575582"/>
          </a:xfrm>
        </p:spPr>
        <p:txBody>
          <a:bodyPr>
            <a:normAutofit fontScale="90000"/>
          </a:bodyPr>
          <a:lstStyle/>
          <a:p>
            <a:r>
              <a:rPr lang="en-US" sz="7200" dirty="0"/>
              <a:t>Love  your</a:t>
            </a:r>
            <a:br>
              <a:rPr lang="en-US" sz="7200" dirty="0"/>
            </a:br>
            <a:r>
              <a:rPr lang="en-US" sz="7200" dirty="0"/>
              <a:t>neighbor</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5832" y="1315850"/>
            <a:ext cx="3934976" cy="1691643"/>
          </a:xfrm>
          <a:prstGeom prst="rect">
            <a:avLst/>
          </a:prstGeom>
        </p:spPr>
      </p:pic>
      <p:sp>
        <p:nvSpPr>
          <p:cNvPr id="6" name="Text Placeholder 5"/>
          <p:cNvSpPr>
            <a:spLocks noGrp="1"/>
          </p:cNvSpPr>
          <p:nvPr>
            <p:ph type="body" idx="1"/>
          </p:nvPr>
        </p:nvSpPr>
        <p:spPr/>
        <p:txBody>
          <a:bodyPr/>
          <a:lstStyle/>
          <a:p>
            <a:endParaRPr lang="en-US"/>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en-US" sz="2800" dirty="0">
                <a:solidFill>
                  <a:schemeClr val="bg1"/>
                </a:solidFill>
              </a:rPr>
              <a:t>Luke 10:25-37</a:t>
            </a:r>
          </a:p>
        </p:txBody>
      </p:sp>
    </p:spTree>
    <p:extLst>
      <p:ext uri="{BB962C8B-B14F-4D97-AF65-F5344CB8AC3E}">
        <p14:creationId xmlns:p14="http://schemas.microsoft.com/office/powerpoint/2010/main" val="2464164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312" y="692395"/>
            <a:ext cx="8620996" cy="4449577"/>
          </a:xfrm>
        </p:spPr>
        <p:txBody>
          <a:bodyPr anchor="t" anchorCtr="0">
            <a:normAutofit fontScale="90000"/>
          </a:bodyPr>
          <a:lstStyle/>
          <a:p>
            <a:r>
              <a:rPr lang="en-US" sz="2800" cap="none" dirty="0">
                <a:solidFill>
                  <a:schemeClr val="tx1"/>
                </a:solidFill>
              </a:rPr>
              <a:t>25 And behold, a lawyer stood up to put him to the test, saying, “Teacher, what shall I do to inherit eternal life?” </a:t>
            </a:r>
            <a:br>
              <a:rPr lang="en-US" sz="2800" cap="none" dirty="0">
                <a:solidFill>
                  <a:schemeClr val="tx1"/>
                </a:solidFill>
              </a:rPr>
            </a:br>
            <a:r>
              <a:rPr lang="en-US" sz="2800" cap="none" dirty="0">
                <a:solidFill>
                  <a:schemeClr val="tx1"/>
                </a:solidFill>
              </a:rPr>
              <a:t>26 He said to him, “What is written in the Law? How do you read it?” </a:t>
            </a:r>
            <a:br>
              <a:rPr lang="en-US" sz="2800" cap="none" dirty="0">
                <a:solidFill>
                  <a:schemeClr val="tx1"/>
                </a:solidFill>
              </a:rPr>
            </a:br>
            <a:r>
              <a:rPr lang="en-US" sz="2800" cap="none" dirty="0">
                <a:solidFill>
                  <a:schemeClr val="tx1"/>
                </a:solidFill>
              </a:rPr>
              <a:t>27 And he answered, “You shall love the Lord your God with all your heart and with all your soul and with all your strength and with all your mind, and your neighbor as yourself.” </a:t>
            </a:r>
            <a:br>
              <a:rPr lang="en-US" sz="2800" cap="none" dirty="0">
                <a:solidFill>
                  <a:schemeClr val="tx1"/>
                </a:solidFill>
              </a:rPr>
            </a:br>
            <a:r>
              <a:rPr lang="en-US" sz="2800" cap="none" dirty="0">
                <a:solidFill>
                  <a:schemeClr val="tx1"/>
                </a:solidFill>
              </a:rPr>
              <a:t>28 And he said to him, “You have answered correctly; do this, and you will live.”</a:t>
            </a:r>
            <a:br>
              <a:rPr lang="en-US" sz="2800" cap="none" dirty="0">
                <a:solidFill>
                  <a:schemeClr val="tx1"/>
                </a:solidFill>
              </a:rPr>
            </a:br>
            <a:r>
              <a:rPr lang="en-US" sz="2800" cap="none" dirty="0">
                <a:solidFill>
                  <a:schemeClr val="tx1"/>
                </a:solidFill>
              </a:rPr>
              <a:t>29 But he, desiring to justify himself, said to Jesus, “And who is my neighbor?”</a:t>
            </a:r>
            <a:endParaRPr lang="en-US" sz="2800" u="sng" cap="none" dirty="0">
              <a:solidFill>
                <a:schemeClr val="tx1"/>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9308" y="692396"/>
            <a:ext cx="2591499" cy="1114083"/>
          </a:xfrm>
          <a:prstGeom prst="rect">
            <a:avLst/>
          </a:prstGeom>
        </p:spPr>
      </p:pic>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en-US" sz="2800" dirty="0">
                <a:solidFill>
                  <a:schemeClr val="bg1"/>
                </a:solidFill>
              </a:rPr>
              <a:t>Luke 10:25-37 ESV</a:t>
            </a:r>
          </a:p>
        </p:txBody>
      </p:sp>
    </p:spTree>
    <p:extLst>
      <p:ext uri="{BB962C8B-B14F-4D97-AF65-F5344CB8AC3E}">
        <p14:creationId xmlns:p14="http://schemas.microsoft.com/office/powerpoint/2010/main" val="2840606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312" y="551715"/>
            <a:ext cx="8620996" cy="4449577"/>
          </a:xfrm>
        </p:spPr>
        <p:txBody>
          <a:bodyPr anchor="t" anchorCtr="0">
            <a:normAutofit fontScale="90000"/>
          </a:bodyPr>
          <a:lstStyle/>
          <a:p>
            <a:r>
              <a:rPr lang="en-US" sz="2800" cap="none" dirty="0">
                <a:solidFill>
                  <a:schemeClr val="tx1"/>
                </a:solidFill>
              </a:rPr>
              <a:t>30 Jesus replied, “A man was going down from Jerusalem to Jericho, and he fell among robbers, who stripped him and beat him and departed, leaving him half dead. </a:t>
            </a:r>
            <a:br>
              <a:rPr lang="en-US" sz="2800" cap="none" dirty="0">
                <a:solidFill>
                  <a:schemeClr val="tx1"/>
                </a:solidFill>
              </a:rPr>
            </a:br>
            <a:r>
              <a:rPr lang="en-US" sz="2800" cap="none" dirty="0">
                <a:solidFill>
                  <a:schemeClr val="tx1"/>
                </a:solidFill>
              </a:rPr>
              <a:t>31 Now by chance a priest was going down that road, and when he saw him he passed by on the other side. </a:t>
            </a:r>
            <a:br>
              <a:rPr lang="en-US" sz="2800" cap="none" dirty="0">
                <a:solidFill>
                  <a:schemeClr val="tx1"/>
                </a:solidFill>
              </a:rPr>
            </a:br>
            <a:r>
              <a:rPr lang="en-US" sz="2800" cap="none" dirty="0">
                <a:solidFill>
                  <a:schemeClr val="tx1"/>
                </a:solidFill>
              </a:rPr>
              <a:t>32 So likewise a Levite, when he came to the place and saw him, passed by on the other side. </a:t>
            </a:r>
            <a:br>
              <a:rPr lang="en-US" sz="2800" cap="none" dirty="0">
                <a:solidFill>
                  <a:schemeClr val="tx1"/>
                </a:solidFill>
              </a:rPr>
            </a:br>
            <a:r>
              <a:rPr lang="en-US" sz="2800" cap="none" dirty="0">
                <a:solidFill>
                  <a:schemeClr val="tx1"/>
                </a:solidFill>
              </a:rPr>
              <a:t>33 But a Samaritan, as he journeyed, came to where he was, and when he saw him, he had compassion. 34 He went to him and bound up his wounds, pouring on oil and wine. Then he set him on his own animal and brought him to an inn and took care of him. </a:t>
            </a:r>
            <a:endParaRPr lang="en-US" sz="2800" u="sng" cap="none" dirty="0">
              <a:solidFill>
                <a:schemeClr val="tx1"/>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9308" y="692396"/>
            <a:ext cx="2591499" cy="1114083"/>
          </a:xfrm>
          <a:prstGeom prst="rect">
            <a:avLst/>
          </a:prstGeom>
        </p:spPr>
      </p:pic>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en-US" sz="2800" dirty="0">
                <a:solidFill>
                  <a:schemeClr val="bg1"/>
                </a:solidFill>
              </a:rPr>
              <a:t>Luke 10:25-37 ESV</a:t>
            </a:r>
          </a:p>
        </p:txBody>
      </p:sp>
    </p:spTree>
    <p:extLst>
      <p:ext uri="{BB962C8B-B14F-4D97-AF65-F5344CB8AC3E}">
        <p14:creationId xmlns:p14="http://schemas.microsoft.com/office/powerpoint/2010/main" val="2815711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312" y="551715"/>
            <a:ext cx="8620996" cy="4449577"/>
          </a:xfrm>
        </p:spPr>
        <p:txBody>
          <a:bodyPr anchor="t" anchorCtr="0">
            <a:normAutofit/>
          </a:bodyPr>
          <a:lstStyle/>
          <a:p>
            <a:r>
              <a:rPr lang="en-US" sz="2800" cap="none" dirty="0">
                <a:solidFill>
                  <a:schemeClr val="tx1"/>
                </a:solidFill>
              </a:rPr>
              <a:t>35 And the next day he took out two denarii and gave them to the innkeeper, saying, ‘Take care of him, and whatever more you spend, I will repay you when I come back.’ </a:t>
            </a:r>
            <a:br>
              <a:rPr lang="en-US" sz="2800" cap="none" dirty="0">
                <a:solidFill>
                  <a:schemeClr val="tx1"/>
                </a:solidFill>
              </a:rPr>
            </a:br>
            <a:r>
              <a:rPr lang="en-US" sz="2800" cap="none" dirty="0">
                <a:solidFill>
                  <a:schemeClr val="tx1"/>
                </a:solidFill>
              </a:rPr>
              <a:t>36 Which of these three, do you think, proved to be a neighbor to the man who fell among the robbers?” </a:t>
            </a:r>
            <a:br>
              <a:rPr lang="en-US" sz="2800" cap="none" dirty="0">
                <a:solidFill>
                  <a:schemeClr val="tx1"/>
                </a:solidFill>
              </a:rPr>
            </a:br>
            <a:r>
              <a:rPr lang="en-US" sz="2800" cap="none" dirty="0">
                <a:solidFill>
                  <a:schemeClr val="tx1"/>
                </a:solidFill>
              </a:rPr>
              <a:t>37 He said, “The one who showed him mercy.” And Jesus said to him, “You go, and do likewise.”</a:t>
            </a:r>
            <a:endParaRPr lang="en-US" sz="2800" u="sng" cap="none" dirty="0">
              <a:solidFill>
                <a:schemeClr val="tx1"/>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9308" y="692396"/>
            <a:ext cx="2591499" cy="1114083"/>
          </a:xfrm>
          <a:prstGeom prst="rect">
            <a:avLst/>
          </a:prstGeom>
        </p:spPr>
      </p:pic>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en-US" sz="2800" dirty="0">
                <a:solidFill>
                  <a:schemeClr val="bg1"/>
                </a:solidFill>
              </a:rPr>
              <a:t>Luke 10:25-37 ESV</a:t>
            </a:r>
          </a:p>
        </p:txBody>
      </p:sp>
    </p:spTree>
    <p:extLst>
      <p:ext uri="{BB962C8B-B14F-4D97-AF65-F5344CB8AC3E}">
        <p14:creationId xmlns:p14="http://schemas.microsoft.com/office/powerpoint/2010/main" val="1122633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1842737"/>
            <a:ext cx="11029615" cy="1575582"/>
          </a:xfrm>
        </p:spPr>
        <p:txBody>
          <a:bodyPr>
            <a:normAutofit fontScale="90000"/>
          </a:bodyPr>
          <a:lstStyle/>
          <a:p>
            <a:r>
              <a:rPr lang="en-US" sz="7200" dirty="0"/>
              <a:t>Love  your</a:t>
            </a:r>
            <a:br>
              <a:rPr lang="en-US" sz="7200" dirty="0"/>
            </a:br>
            <a:r>
              <a:rPr lang="en-US" sz="7200" dirty="0"/>
              <a:t>neighbor</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5832" y="1315850"/>
            <a:ext cx="3934976" cy="1691643"/>
          </a:xfrm>
          <a:prstGeom prst="rect">
            <a:avLst/>
          </a:prstGeom>
        </p:spPr>
      </p:pic>
      <p:sp>
        <p:nvSpPr>
          <p:cNvPr id="6" name="Text Placeholder 5"/>
          <p:cNvSpPr>
            <a:spLocks noGrp="1"/>
          </p:cNvSpPr>
          <p:nvPr>
            <p:ph type="body" idx="1"/>
          </p:nvPr>
        </p:nvSpPr>
        <p:spPr/>
        <p:txBody>
          <a:bodyPr/>
          <a:lstStyle/>
          <a:p>
            <a:endParaRPr lang="en-US"/>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en-US" sz="2800" dirty="0">
                <a:solidFill>
                  <a:schemeClr val="bg1"/>
                </a:solidFill>
              </a:rPr>
              <a:t>Luke 10:25-37</a:t>
            </a:r>
          </a:p>
        </p:txBody>
      </p:sp>
    </p:spTree>
    <p:extLst>
      <p:ext uri="{BB962C8B-B14F-4D97-AF65-F5344CB8AC3E}">
        <p14:creationId xmlns:p14="http://schemas.microsoft.com/office/powerpoint/2010/main" val="412574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1597115"/>
            <a:ext cx="7814663" cy="1385236"/>
          </a:xfrm>
        </p:spPr>
        <p:txBody>
          <a:bodyPr>
            <a:normAutofit/>
          </a:bodyPr>
          <a:lstStyle/>
          <a:p>
            <a:r>
              <a:rPr lang="en-US" cap="none" dirty="0">
                <a:solidFill>
                  <a:schemeClr val="tx1"/>
                </a:solidFill>
              </a:rPr>
              <a:t>Loving deeds don’t earn heaven for us, but they mark the </a:t>
            </a:r>
            <a:r>
              <a:rPr lang="en-US" u="sng" cap="none" dirty="0">
                <a:solidFill>
                  <a:schemeClr val="tx1"/>
                </a:solidFill>
              </a:rPr>
              <a:t>heaven-bound person</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9308" y="692396"/>
            <a:ext cx="2591499" cy="1114083"/>
          </a:xfrm>
          <a:prstGeom prst="rect">
            <a:avLst/>
          </a:prstGeom>
        </p:spPr>
      </p:pic>
      <p:sp>
        <p:nvSpPr>
          <p:cNvPr id="6" name="Text Placeholder 5"/>
          <p:cNvSpPr>
            <a:spLocks noGrp="1"/>
          </p:cNvSpPr>
          <p:nvPr>
            <p:ph type="body" idx="1"/>
          </p:nvPr>
        </p:nvSpPr>
        <p:spPr/>
        <p:txBody>
          <a:bodyPr/>
          <a:lstStyle/>
          <a:p>
            <a:endParaRPr lang="en-US" dirty="0"/>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en-US" sz="2800" dirty="0">
                <a:solidFill>
                  <a:schemeClr val="bg1"/>
                </a:solidFill>
              </a:rPr>
              <a:t>Luke 10:28; 1 John 3:14; Romans 8:11, 13:8</a:t>
            </a:r>
          </a:p>
        </p:txBody>
      </p:sp>
    </p:spTree>
    <p:extLst>
      <p:ext uri="{BB962C8B-B14F-4D97-AF65-F5344CB8AC3E}">
        <p14:creationId xmlns:p14="http://schemas.microsoft.com/office/powerpoint/2010/main" val="1487368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1597115"/>
            <a:ext cx="7814663" cy="1385236"/>
          </a:xfrm>
        </p:spPr>
        <p:txBody>
          <a:bodyPr>
            <a:normAutofit/>
          </a:bodyPr>
          <a:lstStyle/>
          <a:p>
            <a:r>
              <a:rPr lang="en-US" cap="none" dirty="0">
                <a:solidFill>
                  <a:schemeClr val="tx1"/>
                </a:solidFill>
              </a:rPr>
              <a:t>Our neighbor is </a:t>
            </a:r>
            <a:r>
              <a:rPr lang="en-US" u="sng" cap="none" dirty="0">
                <a:solidFill>
                  <a:schemeClr val="tx1"/>
                </a:solidFill>
              </a:rPr>
              <a:t>anyone in our sphere of influence who is in need</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9308" y="692396"/>
            <a:ext cx="2591499" cy="1114083"/>
          </a:xfrm>
          <a:prstGeom prst="rect">
            <a:avLst/>
          </a:prstGeom>
        </p:spPr>
      </p:pic>
      <p:sp>
        <p:nvSpPr>
          <p:cNvPr id="6" name="Text Placeholder 5"/>
          <p:cNvSpPr>
            <a:spLocks noGrp="1"/>
          </p:cNvSpPr>
          <p:nvPr>
            <p:ph type="body" idx="1"/>
          </p:nvPr>
        </p:nvSpPr>
        <p:spPr/>
        <p:txBody>
          <a:bodyPr/>
          <a:lstStyle/>
          <a:p>
            <a:endParaRPr lang="en-US" dirty="0"/>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nl-NL" sz="2800" dirty="0">
                <a:solidFill>
                  <a:schemeClr val="bg1"/>
                </a:solidFill>
              </a:rPr>
              <a:t>Luke 10:29; Leviticus 19:18, 33-34</a:t>
            </a:r>
            <a:endParaRPr lang="en-US" sz="2800" dirty="0">
              <a:solidFill>
                <a:schemeClr val="bg1"/>
              </a:solidFill>
            </a:endParaRPr>
          </a:p>
        </p:txBody>
      </p:sp>
    </p:spTree>
    <p:extLst>
      <p:ext uri="{BB962C8B-B14F-4D97-AF65-F5344CB8AC3E}">
        <p14:creationId xmlns:p14="http://schemas.microsoft.com/office/powerpoint/2010/main" val="1049999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1597115"/>
            <a:ext cx="7814663" cy="1385236"/>
          </a:xfrm>
        </p:spPr>
        <p:txBody>
          <a:bodyPr>
            <a:normAutofit/>
          </a:bodyPr>
          <a:lstStyle/>
          <a:p>
            <a:r>
              <a:rPr lang="en-US" cap="none" dirty="0">
                <a:solidFill>
                  <a:schemeClr val="tx1"/>
                </a:solidFill>
              </a:rPr>
              <a:t>Our love for our neighbor is to be </a:t>
            </a:r>
            <a:r>
              <a:rPr lang="en-US" u="sng" cap="none" dirty="0">
                <a:solidFill>
                  <a:schemeClr val="tx1"/>
                </a:solidFill>
              </a:rPr>
              <a:t>without prejudice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9308" y="692396"/>
            <a:ext cx="2591499" cy="1114083"/>
          </a:xfrm>
          <a:prstGeom prst="rect">
            <a:avLst/>
          </a:prstGeom>
        </p:spPr>
      </p:pic>
      <p:sp>
        <p:nvSpPr>
          <p:cNvPr id="6" name="Text Placeholder 5"/>
          <p:cNvSpPr>
            <a:spLocks noGrp="1"/>
          </p:cNvSpPr>
          <p:nvPr>
            <p:ph type="body" idx="1"/>
          </p:nvPr>
        </p:nvSpPr>
        <p:spPr/>
        <p:txBody>
          <a:bodyPr/>
          <a:lstStyle/>
          <a:p>
            <a:endParaRPr lang="en-US" dirty="0"/>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nl-NL" sz="2800" dirty="0">
                <a:solidFill>
                  <a:schemeClr val="bg1"/>
                </a:solidFill>
              </a:rPr>
              <a:t>John 4:9; James 2:8-9</a:t>
            </a:r>
            <a:endParaRPr lang="en-US" sz="2800" dirty="0">
              <a:solidFill>
                <a:schemeClr val="bg1"/>
              </a:solidFill>
            </a:endParaRPr>
          </a:p>
        </p:txBody>
      </p:sp>
    </p:spTree>
    <p:extLst>
      <p:ext uri="{BB962C8B-B14F-4D97-AF65-F5344CB8AC3E}">
        <p14:creationId xmlns:p14="http://schemas.microsoft.com/office/powerpoint/2010/main" val="4249393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1597115"/>
            <a:ext cx="7814663" cy="1385236"/>
          </a:xfrm>
        </p:spPr>
        <p:txBody>
          <a:bodyPr>
            <a:normAutofit/>
          </a:bodyPr>
          <a:lstStyle/>
          <a:p>
            <a:r>
              <a:rPr lang="en-US" cap="none" dirty="0">
                <a:solidFill>
                  <a:schemeClr val="tx1"/>
                </a:solidFill>
              </a:rPr>
              <a:t>The real test of loving your neighbor is </a:t>
            </a:r>
            <a:r>
              <a:rPr lang="en-US" u="sng" cap="none" dirty="0">
                <a:solidFill>
                  <a:schemeClr val="tx1"/>
                </a:solidFill>
              </a:rPr>
              <a:t>action not profession</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9308" y="692396"/>
            <a:ext cx="2591499" cy="1114083"/>
          </a:xfrm>
          <a:prstGeom prst="rect">
            <a:avLst/>
          </a:prstGeom>
        </p:spPr>
      </p:pic>
      <p:sp>
        <p:nvSpPr>
          <p:cNvPr id="6" name="Text Placeholder 5"/>
          <p:cNvSpPr>
            <a:spLocks noGrp="1"/>
          </p:cNvSpPr>
          <p:nvPr>
            <p:ph type="body" idx="1"/>
          </p:nvPr>
        </p:nvSpPr>
        <p:spPr/>
        <p:txBody>
          <a:bodyPr/>
          <a:lstStyle/>
          <a:p>
            <a:endParaRPr lang="en-US" dirty="0"/>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en-US" sz="2800" dirty="0">
                <a:solidFill>
                  <a:schemeClr val="bg1"/>
                </a:solidFill>
              </a:rPr>
              <a:t>James 2:15-16; 1 John 3:17-18</a:t>
            </a:r>
          </a:p>
        </p:txBody>
      </p:sp>
    </p:spTree>
    <p:extLst>
      <p:ext uri="{BB962C8B-B14F-4D97-AF65-F5344CB8AC3E}">
        <p14:creationId xmlns:p14="http://schemas.microsoft.com/office/powerpoint/2010/main" val="186996325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348</TotalTime>
  <Words>202</Words>
  <Application>Microsoft Office PowerPoint</Application>
  <PresentationFormat>Widescreen</PresentationFormat>
  <Paragraphs>20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Gill Sans MT</vt:lpstr>
      <vt:lpstr>Wingdings 2</vt:lpstr>
      <vt:lpstr>Dividend</vt:lpstr>
      <vt:lpstr>Love  your neighbor</vt:lpstr>
      <vt:lpstr>25 And behold, a lawyer stood up to put him to the test, saying, “Teacher, what shall I do to inherit eternal life?”  26 He said to him, “What is written in the Law? How do you read it?”  27 And he answered, “You shall love the Lord your God with all your heart and with all your soul and with all your strength and with all your mind, and your neighbor as yourself.”  28 And he said to him, “You have answered correctly; do this, and you will live.” 29 But he, desiring to justify himself, said to Jesus, “And who is my neighbor?”</vt:lpstr>
      <vt:lpstr>30 Jesus replied, “A man was going down from Jerusalem to Jericho, and he fell among robbers, who stripped him and beat him and departed, leaving him half dead.  31 Now by chance a priest was going down that road, and when he saw him he passed by on the other side.  32 So likewise a Levite, when he came to the place and saw him, passed by on the other side.  33 But a Samaritan, as he journeyed, came to where he was, and when he saw him, he had compassion. 34 He went to him and bound up his wounds, pouring on oil and wine. Then he set him on his own animal and brought him to an inn and took care of him. </vt:lpstr>
      <vt:lpstr>35 And the next day he took out two denarii and gave them to the innkeeper, saying, ‘Take care of him, and whatever more you spend, I will repay you when I come back.’  36 Which of these three, do you think, proved to be a neighbor to the man who fell among the robbers?”  37 He said, “The one who showed him mercy.” And Jesus said to him, “You go, and do likewise.”</vt:lpstr>
      <vt:lpstr>Love  your neighbor</vt:lpstr>
      <vt:lpstr>Loving deeds don’t earn heaven for us, but they mark the heaven-bound person</vt:lpstr>
      <vt:lpstr>Our neighbor is anyone in our sphere of influence who is in need</vt:lpstr>
      <vt:lpstr>Our love for our neighbor is to be without prejudice </vt:lpstr>
      <vt:lpstr>The real test of loving your neighbor is action not profession</vt:lpstr>
      <vt:lpstr>Love  your neighbor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Praying like a child of god</dc:title>
  <dc:creator>Greg Burlile</dc:creator>
  <cp:lastModifiedBy>Greg Burlile</cp:lastModifiedBy>
  <cp:revision>29</cp:revision>
  <cp:lastPrinted>2016-02-14T14:08:26Z</cp:lastPrinted>
  <dcterms:created xsi:type="dcterms:W3CDTF">2016-01-31T13:28:20Z</dcterms:created>
  <dcterms:modified xsi:type="dcterms:W3CDTF">2016-02-14T14:10:31Z</dcterms:modified>
</cp:coreProperties>
</file>