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handoutMasterIdLst>
    <p:handoutMasterId r:id="rId9"/>
  </p:handoutMasterIdLst>
  <p:sldIdLst>
    <p:sldId id="260" r:id="rId2"/>
    <p:sldId id="257" r:id="rId3"/>
    <p:sldId id="258" r:id="rId4"/>
    <p:sldId id="261" r:id="rId5"/>
    <p:sldId id="262" r:id="rId6"/>
    <p:sldId id="263" r:id="rId7"/>
    <p:sldId id="259"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1"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383291C9-BDB7-452A-98B9-458F469DF2D6}" type="datetimeFigureOut">
              <a:rPr lang="en-US" smtClean="0"/>
              <a:t>1/31/2016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F6132F3E-455C-4CEF-ACBD-01AE5D4E809B}" type="slidenum">
              <a:rPr lang="en-US" smtClean="0"/>
              <a:t>‹#›</a:t>
            </a:fld>
            <a:endParaRPr lang="en-US"/>
          </a:p>
        </p:txBody>
      </p:sp>
    </p:spTree>
    <p:extLst>
      <p:ext uri="{BB962C8B-B14F-4D97-AF65-F5344CB8AC3E}">
        <p14:creationId xmlns:p14="http://schemas.microsoft.com/office/powerpoint/2010/main" val="15875845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DC9BF20A-7A34-4F70-9A51-521EA63A3C0C}" type="datetimeFigureOut">
              <a:rPr lang="en-US" smtClean="0"/>
              <a:t>1/31/2016</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9B64165E-3BC4-4103-8DF5-7F5596FA0196}" type="slidenum">
              <a:rPr lang="en-US" smtClean="0"/>
              <a:t>‹#›</a:t>
            </a:fld>
            <a:endParaRPr lang="en-US"/>
          </a:p>
        </p:txBody>
      </p:sp>
    </p:spTree>
    <p:extLst>
      <p:ext uri="{BB962C8B-B14F-4D97-AF65-F5344CB8AC3E}">
        <p14:creationId xmlns:p14="http://schemas.microsoft.com/office/powerpoint/2010/main" val="3461565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9BF20A-7A34-4F70-9A51-521EA63A3C0C}"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4165E-3BC4-4103-8DF5-7F5596FA0196}" type="slidenum">
              <a:rPr lang="en-US" smtClean="0"/>
              <a:t>‹#›</a:t>
            </a:fld>
            <a:endParaRPr lang="en-US"/>
          </a:p>
        </p:txBody>
      </p:sp>
    </p:spTree>
    <p:extLst>
      <p:ext uri="{BB962C8B-B14F-4D97-AF65-F5344CB8AC3E}">
        <p14:creationId xmlns:p14="http://schemas.microsoft.com/office/powerpoint/2010/main" val="2028685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DC9BF20A-7A34-4F70-9A51-521EA63A3C0C}" type="datetimeFigureOut">
              <a:rPr lang="en-US" smtClean="0"/>
              <a:t>1/31/2016</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9B64165E-3BC4-4103-8DF5-7F5596FA0196}" type="slidenum">
              <a:rPr lang="en-US" smtClean="0"/>
              <a:t>‹#›</a:t>
            </a:fld>
            <a:endParaRPr lang="en-US"/>
          </a:p>
        </p:txBody>
      </p:sp>
    </p:spTree>
    <p:extLst>
      <p:ext uri="{BB962C8B-B14F-4D97-AF65-F5344CB8AC3E}">
        <p14:creationId xmlns:p14="http://schemas.microsoft.com/office/powerpoint/2010/main" val="2565493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9BF20A-7A34-4F70-9A51-521EA63A3C0C}"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9B64165E-3BC4-4103-8DF5-7F5596FA0196}" type="slidenum">
              <a:rPr lang="en-US" smtClean="0"/>
              <a:t>‹#›</a:t>
            </a:fld>
            <a:endParaRPr lang="en-US"/>
          </a:p>
        </p:txBody>
      </p:sp>
    </p:spTree>
    <p:extLst>
      <p:ext uri="{BB962C8B-B14F-4D97-AF65-F5344CB8AC3E}">
        <p14:creationId xmlns:p14="http://schemas.microsoft.com/office/powerpoint/2010/main" val="3948187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DC9BF20A-7A34-4F70-9A51-521EA63A3C0C}" type="datetimeFigureOut">
              <a:rPr lang="en-US" smtClean="0"/>
              <a:t>1/31/2016</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B64165E-3BC4-4103-8DF5-7F5596FA0196}" type="slidenum">
              <a:rPr lang="en-US" smtClean="0"/>
              <a:t>‹#›</a:t>
            </a:fld>
            <a:endParaRPr lang="en-US"/>
          </a:p>
        </p:txBody>
      </p:sp>
    </p:spTree>
    <p:extLst>
      <p:ext uri="{BB962C8B-B14F-4D97-AF65-F5344CB8AC3E}">
        <p14:creationId xmlns:p14="http://schemas.microsoft.com/office/powerpoint/2010/main" val="2421819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C9BF20A-7A34-4F70-9A51-521EA63A3C0C}" type="datetimeFigureOut">
              <a:rPr lang="en-US" smtClean="0"/>
              <a:t>1/31/2016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4165E-3BC4-4103-8DF5-7F5596FA0196}" type="slidenum">
              <a:rPr lang="en-US" smtClean="0"/>
              <a:t>‹#›</a:t>
            </a:fld>
            <a:endParaRPr lang="en-US"/>
          </a:p>
        </p:txBody>
      </p:sp>
    </p:spTree>
    <p:extLst>
      <p:ext uri="{BB962C8B-B14F-4D97-AF65-F5344CB8AC3E}">
        <p14:creationId xmlns:p14="http://schemas.microsoft.com/office/powerpoint/2010/main" val="3750820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C9BF20A-7A34-4F70-9A51-521EA63A3C0C}" type="datetimeFigureOut">
              <a:rPr lang="en-US" smtClean="0"/>
              <a:t>1/31/2016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4165E-3BC4-4103-8DF5-7F5596FA0196}" type="slidenum">
              <a:rPr lang="en-US" smtClean="0"/>
              <a:t>‹#›</a:t>
            </a:fld>
            <a:endParaRPr lang="en-US"/>
          </a:p>
        </p:txBody>
      </p:sp>
    </p:spTree>
    <p:extLst>
      <p:ext uri="{BB962C8B-B14F-4D97-AF65-F5344CB8AC3E}">
        <p14:creationId xmlns:p14="http://schemas.microsoft.com/office/powerpoint/2010/main" val="715474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C9BF20A-7A34-4F70-9A51-521EA63A3C0C}" type="datetimeFigureOut">
              <a:rPr lang="en-US" smtClean="0"/>
              <a:t>1/31/2016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4165E-3BC4-4103-8DF5-7F5596FA0196}" type="slidenum">
              <a:rPr lang="en-US" smtClean="0"/>
              <a:t>‹#›</a:t>
            </a:fld>
            <a:endParaRPr lang="en-US"/>
          </a:p>
        </p:txBody>
      </p:sp>
    </p:spTree>
    <p:extLst>
      <p:ext uri="{BB962C8B-B14F-4D97-AF65-F5344CB8AC3E}">
        <p14:creationId xmlns:p14="http://schemas.microsoft.com/office/powerpoint/2010/main" val="3151338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9BF20A-7A34-4F70-9A51-521EA63A3C0C}" type="datetimeFigureOut">
              <a:rPr lang="en-US" smtClean="0"/>
              <a:t>1/31/2016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4165E-3BC4-4103-8DF5-7F5596FA0196}" type="slidenum">
              <a:rPr lang="en-US" smtClean="0"/>
              <a:t>‹#›</a:t>
            </a:fld>
            <a:endParaRPr lang="en-US"/>
          </a:p>
        </p:txBody>
      </p:sp>
    </p:spTree>
    <p:extLst>
      <p:ext uri="{BB962C8B-B14F-4D97-AF65-F5344CB8AC3E}">
        <p14:creationId xmlns:p14="http://schemas.microsoft.com/office/powerpoint/2010/main" val="4212252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DC9BF20A-7A34-4F70-9A51-521EA63A3C0C}" type="datetimeFigureOut">
              <a:rPr lang="en-US" smtClean="0"/>
              <a:t>1/31/2016</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B64165E-3BC4-4103-8DF5-7F5596FA0196}" type="slidenum">
              <a:rPr lang="en-US" smtClean="0"/>
              <a:t>‹#›</a:t>
            </a:fld>
            <a:endParaRPr lang="en-US"/>
          </a:p>
        </p:txBody>
      </p:sp>
    </p:spTree>
    <p:extLst>
      <p:ext uri="{BB962C8B-B14F-4D97-AF65-F5344CB8AC3E}">
        <p14:creationId xmlns:p14="http://schemas.microsoft.com/office/powerpoint/2010/main" val="3118578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C9BF20A-7A34-4F70-9A51-521EA63A3C0C}" type="datetimeFigureOut">
              <a:rPr lang="en-US" smtClean="0"/>
              <a:t>1/31/2016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4165E-3BC4-4103-8DF5-7F5596FA0196}" type="slidenum">
              <a:rPr lang="en-US" smtClean="0"/>
              <a:t>‹#›</a:t>
            </a:fld>
            <a:endParaRPr lang="en-US"/>
          </a:p>
        </p:txBody>
      </p:sp>
    </p:spTree>
    <p:extLst>
      <p:ext uri="{BB962C8B-B14F-4D97-AF65-F5344CB8AC3E}">
        <p14:creationId xmlns:p14="http://schemas.microsoft.com/office/powerpoint/2010/main" val="3387077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DC9BF20A-7A34-4F70-9A51-521EA63A3C0C}" type="datetimeFigureOut">
              <a:rPr lang="en-US" smtClean="0"/>
              <a:t>1/31/2016</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9B64165E-3BC4-4103-8DF5-7F5596FA0196}"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79394504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692728"/>
            <a:ext cx="11029615" cy="759126"/>
          </a:xfrm>
        </p:spPr>
        <p:txBody>
          <a:bodyPr/>
          <a:lstStyle/>
          <a:p>
            <a:r>
              <a:rPr lang="en-US" dirty="0" smtClean="0"/>
              <a:t>Our theme for 2016</a:t>
            </a:r>
            <a:endParaRPr lang="en-US" dirty="0"/>
          </a:p>
        </p:txBody>
      </p:sp>
      <p:sp>
        <p:nvSpPr>
          <p:cNvPr id="3" name="Text Placeholder 2"/>
          <p:cNvSpPr>
            <a:spLocks noGrp="1"/>
          </p:cNvSpPr>
          <p:nvPr>
            <p:ph type="body" idx="1"/>
          </p:nvPr>
        </p:nvSpPr>
        <p:spPr>
          <a:xfrm>
            <a:off x="581192" y="5552799"/>
            <a:ext cx="3713717" cy="600556"/>
          </a:xfrm>
        </p:spPr>
        <p:txBody>
          <a:bodyPr>
            <a:normAutofit/>
          </a:bodyPr>
          <a:lstStyle/>
          <a:p>
            <a:r>
              <a:rPr lang="en-US" sz="2800" dirty="0" smtClean="0">
                <a:solidFill>
                  <a:schemeClr val="bg1"/>
                </a:solidFill>
              </a:rPr>
              <a:t>Matthew 22:34-40</a:t>
            </a:r>
            <a:endParaRPr lang="en-US" sz="2800" dirty="0">
              <a:solidFill>
                <a:schemeClr val="bg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18876" y="1998148"/>
            <a:ext cx="5554246" cy="2387766"/>
          </a:xfrm>
          <a:prstGeom prst="rect">
            <a:avLst/>
          </a:prstGeom>
        </p:spPr>
      </p:pic>
      <p:sp>
        <p:nvSpPr>
          <p:cNvPr id="6" name="Text Placeholder 2"/>
          <p:cNvSpPr txBox="1">
            <a:spLocks/>
          </p:cNvSpPr>
          <p:nvPr/>
        </p:nvSpPr>
        <p:spPr>
          <a:xfrm>
            <a:off x="6497783" y="5436472"/>
            <a:ext cx="4890654" cy="833210"/>
          </a:xfrm>
          <a:prstGeom prst="rect">
            <a:avLst/>
          </a:prstGeom>
        </p:spPr>
        <p:txBody>
          <a:bodyPr vert="horz" lIns="91440" tIns="45720" rIns="91440" bIns="45720" rtlCol="0" anchor="t">
            <a:normAutofit fontScale="77500" lnSpcReduction="20000"/>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cap="all">
                <a:solidFill>
                  <a:schemeClr val="accent2"/>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pPr algn="r"/>
            <a:r>
              <a:rPr lang="en-US" sz="2800" dirty="0" smtClean="0">
                <a:solidFill>
                  <a:schemeClr val="bg1"/>
                </a:solidFill>
              </a:rPr>
              <a:t>Look for audio from vision meeting on the church website</a:t>
            </a:r>
            <a:endParaRPr lang="en-US" sz="2800" dirty="0">
              <a:solidFill>
                <a:schemeClr val="bg1"/>
              </a:solidFill>
            </a:endParaRPr>
          </a:p>
        </p:txBody>
      </p:sp>
    </p:spTree>
    <p:extLst>
      <p:ext uri="{BB962C8B-B14F-4D97-AF65-F5344CB8AC3E}">
        <p14:creationId xmlns:p14="http://schemas.microsoft.com/office/powerpoint/2010/main" val="3179106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Praying like a child of god</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5832" y="1315850"/>
            <a:ext cx="3934976" cy="1691643"/>
          </a:xfrm>
          <a:prstGeom prst="rect">
            <a:avLst/>
          </a:prstGeom>
        </p:spPr>
      </p:pic>
      <p:sp>
        <p:nvSpPr>
          <p:cNvPr id="6" name="Text Placeholder 5"/>
          <p:cNvSpPr>
            <a:spLocks noGrp="1"/>
          </p:cNvSpPr>
          <p:nvPr>
            <p:ph type="body" idx="1"/>
          </p:nvPr>
        </p:nvSpPr>
        <p:spPr/>
        <p:txBody>
          <a:bodyPr/>
          <a:lstStyle/>
          <a:p>
            <a:endParaRPr lang="en-US"/>
          </a:p>
        </p:txBody>
      </p:sp>
      <p:sp>
        <p:nvSpPr>
          <p:cNvPr id="7" name="Text Placeholder 2"/>
          <p:cNvSpPr txBox="1">
            <a:spLocks/>
          </p:cNvSpPr>
          <p:nvPr/>
        </p:nvSpPr>
        <p:spPr>
          <a:xfrm>
            <a:off x="581192" y="5552799"/>
            <a:ext cx="11029615" cy="60055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cap="all">
                <a:solidFill>
                  <a:schemeClr val="accent2"/>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r>
              <a:rPr lang="en-US" sz="2800" smtClean="0">
                <a:solidFill>
                  <a:schemeClr val="bg1"/>
                </a:solidFill>
              </a:rPr>
              <a:t>Matthew 7:7-11</a:t>
            </a:r>
            <a:endParaRPr lang="en-US" sz="2800" dirty="0">
              <a:solidFill>
                <a:schemeClr val="bg1"/>
              </a:solidFill>
            </a:endParaRPr>
          </a:p>
        </p:txBody>
      </p:sp>
    </p:spTree>
    <p:extLst>
      <p:ext uri="{BB962C8B-B14F-4D97-AF65-F5344CB8AC3E}">
        <p14:creationId xmlns:p14="http://schemas.microsoft.com/office/powerpoint/2010/main" val="224503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4074" y="678873"/>
            <a:ext cx="3555973" cy="584775"/>
          </a:xfrm>
          <a:prstGeom prst="rect">
            <a:avLst/>
          </a:prstGeom>
          <a:noFill/>
        </p:spPr>
        <p:txBody>
          <a:bodyPr wrap="none" rtlCol="0">
            <a:spAutoFit/>
          </a:bodyPr>
          <a:lstStyle/>
          <a:p>
            <a:r>
              <a:rPr lang="en-US" sz="3200" dirty="0" smtClean="0"/>
              <a:t>Matthew 7:7-11 ESV</a:t>
            </a:r>
            <a:endParaRPr lang="en-US" sz="3200"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69326" y="5652655"/>
            <a:ext cx="1869192" cy="803564"/>
          </a:xfrm>
          <a:prstGeom prst="rect">
            <a:avLst/>
          </a:prstGeom>
        </p:spPr>
      </p:pic>
      <p:sp>
        <p:nvSpPr>
          <p:cNvPr id="4" name="TextBox 3"/>
          <p:cNvSpPr txBox="1"/>
          <p:nvPr/>
        </p:nvSpPr>
        <p:spPr>
          <a:xfrm>
            <a:off x="332510" y="1496291"/>
            <a:ext cx="11194472" cy="3970318"/>
          </a:xfrm>
          <a:prstGeom prst="rect">
            <a:avLst/>
          </a:prstGeom>
          <a:noFill/>
        </p:spPr>
        <p:txBody>
          <a:bodyPr wrap="square" rtlCol="0">
            <a:spAutoFit/>
          </a:bodyPr>
          <a:lstStyle/>
          <a:p>
            <a:r>
              <a:rPr lang="en-US" sz="2800" b="1" dirty="0">
                <a:solidFill>
                  <a:schemeClr val="accent3">
                    <a:lumMod val="75000"/>
                  </a:schemeClr>
                </a:solidFill>
              </a:rPr>
              <a:t>7</a:t>
            </a:r>
            <a:r>
              <a:rPr lang="en-US" sz="2800" dirty="0"/>
              <a:t> “Ask, and it will be given to you; seek, and you will find; knock, and it will be opened to you. </a:t>
            </a:r>
          </a:p>
          <a:p>
            <a:r>
              <a:rPr lang="en-US" sz="2800" b="1" dirty="0">
                <a:solidFill>
                  <a:schemeClr val="accent3">
                    <a:lumMod val="75000"/>
                  </a:schemeClr>
                </a:solidFill>
              </a:rPr>
              <a:t>8</a:t>
            </a:r>
            <a:r>
              <a:rPr lang="en-US" sz="2800" dirty="0" smtClean="0"/>
              <a:t> </a:t>
            </a:r>
            <a:r>
              <a:rPr lang="en-US" sz="2800" dirty="0"/>
              <a:t>For everyone who asks receives, and the one who seeks finds, and to the one who knocks it will be opened. </a:t>
            </a:r>
          </a:p>
          <a:p>
            <a:r>
              <a:rPr lang="en-US" sz="2800" b="1" dirty="0">
                <a:solidFill>
                  <a:schemeClr val="accent3">
                    <a:lumMod val="75000"/>
                  </a:schemeClr>
                </a:solidFill>
              </a:rPr>
              <a:t>9</a:t>
            </a:r>
            <a:r>
              <a:rPr lang="en-US" sz="2800" dirty="0" smtClean="0"/>
              <a:t> </a:t>
            </a:r>
            <a:r>
              <a:rPr lang="en-US" sz="2800" dirty="0"/>
              <a:t>Or which one of you, if his son asks him for bread, will give him a stone? </a:t>
            </a:r>
          </a:p>
          <a:p>
            <a:r>
              <a:rPr lang="en-US" sz="2800" b="1" dirty="0">
                <a:solidFill>
                  <a:schemeClr val="accent3">
                    <a:lumMod val="75000"/>
                  </a:schemeClr>
                </a:solidFill>
              </a:rPr>
              <a:t>10 </a:t>
            </a:r>
            <a:r>
              <a:rPr lang="en-US" sz="2800" dirty="0"/>
              <a:t>Or if he asks for a fish, will give him a serpent? </a:t>
            </a:r>
          </a:p>
          <a:p>
            <a:r>
              <a:rPr lang="en-US" sz="2800" b="1" dirty="0" smtClean="0">
                <a:solidFill>
                  <a:schemeClr val="accent3">
                    <a:lumMod val="75000"/>
                  </a:schemeClr>
                </a:solidFill>
              </a:rPr>
              <a:t>11</a:t>
            </a:r>
            <a:r>
              <a:rPr lang="en-US" sz="2800" dirty="0" smtClean="0"/>
              <a:t> </a:t>
            </a:r>
            <a:r>
              <a:rPr lang="en-US" sz="2800" dirty="0"/>
              <a:t>If you then, who are evil, know how to give good gifts to your children, how much more will your Father who is in heaven give good things to those who ask him!</a:t>
            </a:r>
          </a:p>
        </p:txBody>
      </p:sp>
    </p:spTree>
    <p:extLst>
      <p:ext uri="{BB962C8B-B14F-4D97-AF65-F5344CB8AC3E}">
        <p14:creationId xmlns:p14="http://schemas.microsoft.com/office/powerpoint/2010/main" val="590509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1597115"/>
            <a:ext cx="7814663" cy="1825926"/>
          </a:xfrm>
        </p:spPr>
        <p:txBody>
          <a:bodyPr>
            <a:normAutofit/>
          </a:bodyPr>
          <a:lstStyle/>
          <a:p>
            <a:r>
              <a:rPr lang="en-US" cap="none" dirty="0" smtClean="0">
                <a:solidFill>
                  <a:schemeClr val="tx1"/>
                </a:solidFill>
              </a:rPr>
              <a:t>When you are an </a:t>
            </a:r>
            <a:r>
              <a:rPr lang="en-US" u="sng" cap="none" dirty="0" smtClean="0">
                <a:solidFill>
                  <a:schemeClr val="tx1"/>
                </a:solidFill>
              </a:rPr>
              <a:t>ADOPTED CHILD OF GOD</a:t>
            </a:r>
            <a:r>
              <a:rPr lang="en-US" cap="none" dirty="0" smtClean="0">
                <a:solidFill>
                  <a:schemeClr val="tx1"/>
                </a:solidFill>
              </a:rPr>
              <a:t>, you have privileged access to your heavenly Father through prayer</a:t>
            </a:r>
            <a:endParaRPr lang="en-US" cap="none" dirty="0">
              <a:solidFill>
                <a:schemeClr val="tx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19308" y="692396"/>
            <a:ext cx="2591499" cy="1114083"/>
          </a:xfrm>
          <a:prstGeom prst="rect">
            <a:avLst/>
          </a:prstGeom>
        </p:spPr>
      </p:pic>
      <p:sp>
        <p:nvSpPr>
          <p:cNvPr id="6" name="Text Placeholder 5"/>
          <p:cNvSpPr>
            <a:spLocks noGrp="1"/>
          </p:cNvSpPr>
          <p:nvPr>
            <p:ph type="body" idx="1"/>
          </p:nvPr>
        </p:nvSpPr>
        <p:spPr/>
        <p:txBody>
          <a:bodyPr/>
          <a:lstStyle/>
          <a:p>
            <a:endParaRPr lang="en-US"/>
          </a:p>
        </p:txBody>
      </p:sp>
      <p:sp>
        <p:nvSpPr>
          <p:cNvPr id="7" name="Text Placeholder 2"/>
          <p:cNvSpPr txBox="1">
            <a:spLocks/>
          </p:cNvSpPr>
          <p:nvPr/>
        </p:nvSpPr>
        <p:spPr>
          <a:xfrm>
            <a:off x="581192" y="5552799"/>
            <a:ext cx="11029615" cy="60055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cap="all">
                <a:solidFill>
                  <a:schemeClr val="accent2"/>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r>
              <a:rPr lang="en-US" sz="2800" dirty="0" smtClean="0">
                <a:solidFill>
                  <a:schemeClr val="bg1"/>
                </a:solidFill>
              </a:rPr>
              <a:t>Matthew 7:9,11</a:t>
            </a:r>
            <a:endParaRPr lang="en-US" sz="2800" dirty="0">
              <a:solidFill>
                <a:schemeClr val="bg1"/>
              </a:solidFill>
            </a:endParaRPr>
          </a:p>
        </p:txBody>
      </p:sp>
    </p:spTree>
    <p:extLst>
      <p:ext uri="{BB962C8B-B14F-4D97-AF65-F5344CB8AC3E}">
        <p14:creationId xmlns:p14="http://schemas.microsoft.com/office/powerpoint/2010/main" val="1487368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1375440"/>
            <a:ext cx="7814663" cy="1825926"/>
          </a:xfrm>
        </p:spPr>
        <p:txBody>
          <a:bodyPr>
            <a:normAutofit/>
          </a:bodyPr>
          <a:lstStyle/>
          <a:p>
            <a:r>
              <a:rPr lang="en-US" cap="none" dirty="0">
                <a:solidFill>
                  <a:schemeClr val="tx1"/>
                </a:solidFill>
              </a:rPr>
              <a:t>When you are an adopted child of God, you need to </a:t>
            </a:r>
            <a:r>
              <a:rPr lang="en-US" u="sng" cap="none" dirty="0" smtClean="0">
                <a:solidFill>
                  <a:schemeClr val="tx1"/>
                </a:solidFill>
              </a:rPr>
              <a:t>ASK LIKE A CHILD</a:t>
            </a:r>
            <a:endParaRPr lang="en-US" u="sng" cap="none" dirty="0">
              <a:solidFill>
                <a:schemeClr val="tx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19308" y="692396"/>
            <a:ext cx="2591499" cy="1114083"/>
          </a:xfrm>
          <a:prstGeom prst="rect">
            <a:avLst/>
          </a:prstGeom>
        </p:spPr>
      </p:pic>
      <p:sp>
        <p:nvSpPr>
          <p:cNvPr id="6" name="Text Placeholder 5"/>
          <p:cNvSpPr>
            <a:spLocks noGrp="1"/>
          </p:cNvSpPr>
          <p:nvPr>
            <p:ph type="body" idx="1"/>
          </p:nvPr>
        </p:nvSpPr>
        <p:spPr/>
        <p:txBody>
          <a:bodyPr/>
          <a:lstStyle/>
          <a:p>
            <a:endParaRPr lang="en-US"/>
          </a:p>
        </p:txBody>
      </p:sp>
      <p:sp>
        <p:nvSpPr>
          <p:cNvPr id="7" name="Text Placeholder 2"/>
          <p:cNvSpPr txBox="1">
            <a:spLocks/>
          </p:cNvSpPr>
          <p:nvPr/>
        </p:nvSpPr>
        <p:spPr>
          <a:xfrm>
            <a:off x="581192" y="5552799"/>
            <a:ext cx="11029615" cy="60055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cap="all">
                <a:solidFill>
                  <a:schemeClr val="accent2"/>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r>
              <a:rPr lang="en-US" sz="2800" dirty="0" smtClean="0">
                <a:solidFill>
                  <a:schemeClr val="bg1"/>
                </a:solidFill>
              </a:rPr>
              <a:t>Matthew 7:7</a:t>
            </a:r>
            <a:endParaRPr lang="en-US" sz="2800" dirty="0">
              <a:solidFill>
                <a:schemeClr val="bg1"/>
              </a:solidFill>
            </a:endParaRPr>
          </a:p>
        </p:txBody>
      </p:sp>
    </p:spTree>
    <p:extLst>
      <p:ext uri="{BB962C8B-B14F-4D97-AF65-F5344CB8AC3E}">
        <p14:creationId xmlns:p14="http://schemas.microsoft.com/office/powerpoint/2010/main" val="3068979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1375440"/>
            <a:ext cx="7814663" cy="1825926"/>
          </a:xfrm>
        </p:spPr>
        <p:txBody>
          <a:bodyPr>
            <a:normAutofit/>
          </a:bodyPr>
          <a:lstStyle/>
          <a:p>
            <a:r>
              <a:rPr lang="en-US" cap="none" dirty="0">
                <a:solidFill>
                  <a:schemeClr val="tx1"/>
                </a:solidFill>
              </a:rPr>
              <a:t>When you are an adopted child of God, you need to </a:t>
            </a:r>
            <a:r>
              <a:rPr lang="en-US" u="sng" cap="none" dirty="0" smtClean="0">
                <a:solidFill>
                  <a:schemeClr val="tx1"/>
                </a:solidFill>
              </a:rPr>
              <a:t>BELIEVE LIKE A CHILD</a:t>
            </a:r>
            <a:endParaRPr lang="en-US" u="sng" cap="none" dirty="0">
              <a:solidFill>
                <a:schemeClr val="tx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19308" y="692396"/>
            <a:ext cx="2591499" cy="1114083"/>
          </a:xfrm>
          <a:prstGeom prst="rect">
            <a:avLst/>
          </a:prstGeom>
        </p:spPr>
      </p:pic>
      <p:sp>
        <p:nvSpPr>
          <p:cNvPr id="6" name="Text Placeholder 5"/>
          <p:cNvSpPr>
            <a:spLocks noGrp="1"/>
          </p:cNvSpPr>
          <p:nvPr>
            <p:ph type="body" idx="1"/>
          </p:nvPr>
        </p:nvSpPr>
        <p:spPr/>
        <p:txBody>
          <a:bodyPr/>
          <a:lstStyle/>
          <a:p>
            <a:endParaRPr lang="en-US"/>
          </a:p>
        </p:txBody>
      </p:sp>
      <p:sp>
        <p:nvSpPr>
          <p:cNvPr id="7" name="Text Placeholder 2"/>
          <p:cNvSpPr txBox="1">
            <a:spLocks/>
          </p:cNvSpPr>
          <p:nvPr/>
        </p:nvSpPr>
        <p:spPr>
          <a:xfrm>
            <a:off x="581192" y="5552799"/>
            <a:ext cx="11029615" cy="60055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cap="all">
                <a:solidFill>
                  <a:schemeClr val="accent2"/>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r>
              <a:rPr lang="en-US" sz="2800" dirty="0" smtClean="0">
                <a:solidFill>
                  <a:schemeClr val="bg1"/>
                </a:solidFill>
              </a:rPr>
              <a:t>Matthew </a:t>
            </a:r>
            <a:r>
              <a:rPr lang="en-US" sz="2800" dirty="0" smtClean="0">
                <a:solidFill>
                  <a:schemeClr val="bg1"/>
                </a:solidFill>
              </a:rPr>
              <a:t>7:9-11</a:t>
            </a:r>
            <a:endParaRPr lang="en-US" sz="2800" dirty="0">
              <a:solidFill>
                <a:schemeClr val="bg1"/>
              </a:solidFill>
            </a:endParaRPr>
          </a:p>
        </p:txBody>
      </p:sp>
    </p:spTree>
    <p:extLst>
      <p:ext uri="{BB962C8B-B14F-4D97-AF65-F5344CB8AC3E}">
        <p14:creationId xmlns:p14="http://schemas.microsoft.com/office/powerpoint/2010/main" val="45533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Praying like a child of god</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5832" y="1315850"/>
            <a:ext cx="3934976" cy="1691643"/>
          </a:xfrm>
          <a:prstGeom prst="rect">
            <a:avLst/>
          </a:prstGeom>
        </p:spPr>
      </p:pic>
      <p:sp>
        <p:nvSpPr>
          <p:cNvPr id="4" name="Text Placeholder 3"/>
          <p:cNvSpPr>
            <a:spLocks noGrp="1"/>
          </p:cNvSpPr>
          <p:nvPr>
            <p:ph type="body" idx="1"/>
          </p:nvPr>
        </p:nvSpPr>
        <p:spPr/>
        <p:txBody>
          <a:bodyPr/>
          <a:lstStyle/>
          <a:p>
            <a:endParaRPr lang="en-US"/>
          </a:p>
        </p:txBody>
      </p:sp>
      <p:sp>
        <p:nvSpPr>
          <p:cNvPr id="6" name="Text Placeholder 2"/>
          <p:cNvSpPr txBox="1">
            <a:spLocks/>
          </p:cNvSpPr>
          <p:nvPr/>
        </p:nvSpPr>
        <p:spPr>
          <a:xfrm>
            <a:off x="581192" y="5552799"/>
            <a:ext cx="11029615" cy="60055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cap="all">
                <a:solidFill>
                  <a:schemeClr val="accent2"/>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r>
              <a:rPr lang="en-US" sz="2800" smtClean="0">
                <a:solidFill>
                  <a:schemeClr val="bg1"/>
                </a:solidFill>
              </a:rPr>
              <a:t>Matthew 7:7-11</a:t>
            </a:r>
            <a:endParaRPr lang="en-US" sz="2800" dirty="0">
              <a:solidFill>
                <a:schemeClr val="bg1"/>
              </a:solidFill>
            </a:endParaRPr>
          </a:p>
        </p:txBody>
      </p:sp>
    </p:spTree>
    <p:extLst>
      <p:ext uri="{BB962C8B-B14F-4D97-AF65-F5344CB8AC3E}">
        <p14:creationId xmlns:p14="http://schemas.microsoft.com/office/powerpoint/2010/main" val="157389352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Template>
  <TotalTime>60</TotalTime>
  <Words>220</Words>
  <Application>Microsoft Office PowerPoint</Application>
  <PresentationFormat>Widescreen</PresentationFormat>
  <Paragraphs>19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Gill Sans MT</vt:lpstr>
      <vt:lpstr>Wingdings 2</vt:lpstr>
      <vt:lpstr>Dividend</vt:lpstr>
      <vt:lpstr>Our theme for 2016</vt:lpstr>
      <vt:lpstr>Praying like a child of god</vt:lpstr>
      <vt:lpstr>PowerPoint Presentation</vt:lpstr>
      <vt:lpstr>When you are an ADOPTED CHILD OF GOD, you have privileged access to your heavenly Father through prayer</vt:lpstr>
      <vt:lpstr>When you are an adopted child of God, you need to ASK LIKE A CHILD</vt:lpstr>
      <vt:lpstr>When you are an adopted child of God, you need to BELIEVE LIKE A CHILD</vt:lpstr>
      <vt:lpstr>Praying like a child of god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Praying like a child of god</dc:title>
  <dc:creator>Greg Burlile</dc:creator>
  <cp:lastModifiedBy>Greg Burlile</cp:lastModifiedBy>
  <cp:revision>11</cp:revision>
  <cp:lastPrinted>2016-01-31T14:39:49Z</cp:lastPrinted>
  <dcterms:created xsi:type="dcterms:W3CDTF">2016-01-31T13:28:20Z</dcterms:created>
  <dcterms:modified xsi:type="dcterms:W3CDTF">2016-01-31T14:39:50Z</dcterms:modified>
</cp:coreProperties>
</file>