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notesMasterIdLst>
    <p:notesMasterId r:id="rId7"/>
  </p:notesMasterIdLst>
  <p:sldIdLst>
    <p:sldId id="286" r:id="rId2"/>
    <p:sldId id="264" r:id="rId3"/>
    <p:sldId id="265" r:id="rId4"/>
    <p:sldId id="266" r:id="rId5"/>
    <p:sldId id="293" r:id="rId6"/>
  </p:sldIdLst>
  <p:sldSz cx="12192000" cy="6858000"/>
  <p:notesSz cx="7077075" cy="9363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68571" autoAdjust="0"/>
  </p:normalViewPr>
  <p:slideViewPr>
    <p:cSldViewPr snapToGrid="0">
      <p:cViewPr varScale="1">
        <p:scale>
          <a:sx n="47" d="100"/>
          <a:sy n="47" d="100"/>
        </p:scale>
        <p:origin x="162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B7DB198D-9CE9-4DFC-8A3E-1B19A3AD9934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1169988"/>
            <a:ext cx="5619750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0"/>
            <a:ext cx="5661660" cy="3686711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47F06B50-BC14-4B6E-99A2-9D5EC89A9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828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06B50-BC14-4B6E-99A2-9D5EC89A94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35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06B50-BC14-4B6E-99A2-9D5EC89A940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595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4841" indent="-234841">
              <a:buAutoNum type="arabicPeriod"/>
            </a:pPr>
            <a:endParaRPr lang="en-US" baseline="0" dirty="0" smtClean="0"/>
          </a:p>
          <a:p>
            <a:pPr marL="234841" indent="-234841">
              <a:buAutoNum type="arabicPeriod"/>
            </a:pPr>
            <a:endParaRPr lang="en-US" dirty="0" smtClean="0"/>
          </a:p>
          <a:p>
            <a:pPr marL="234841" indent="-234841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06B50-BC14-4B6E-99A2-9D5EC89A940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7896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06B50-BC14-4B6E-99A2-9D5EC89A940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4844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06B50-BC14-4B6E-99A2-9D5EC89A940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916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9460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349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713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318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7086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554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90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682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68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509A250-FF31-4206-8172-F9D3106AACB1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80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847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2/1/2016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3463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1937512"/>
            <a:ext cx="10058400" cy="3566160"/>
          </a:xfrm>
        </p:spPr>
        <p:txBody>
          <a:bodyPr/>
          <a:lstStyle/>
          <a:p>
            <a:r>
              <a:rPr lang="en-US" dirty="0" smtClean="0"/>
              <a:t>What’s My Next Step?</a:t>
            </a:r>
            <a:endParaRPr lang="en-US" dirty="0"/>
          </a:p>
        </p:txBody>
      </p:sp>
      <p:pic>
        <p:nvPicPr>
          <p:cNvPr id="1026" name="Picture 2" descr="Darby Creek Community Church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3180" y="5210017"/>
            <a:ext cx="1905000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279" y="1193990"/>
            <a:ext cx="5944893" cy="2555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064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my next step?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Love God, Love your neighbor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14421" y="463640"/>
            <a:ext cx="73795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+mj-lt"/>
              </a:rPr>
              <a:t>Acts 2:42-47</a:t>
            </a:r>
          </a:p>
          <a:p>
            <a:endParaRPr lang="en-US" sz="4000" dirty="0">
              <a:latin typeface="+mj-lt"/>
            </a:endParaRPr>
          </a:p>
          <a:p>
            <a:r>
              <a:rPr lang="en-US" sz="4000" dirty="0" smtClean="0">
                <a:latin typeface="+mj-lt"/>
              </a:rPr>
              <a:t>	Devotion to one another</a:t>
            </a:r>
          </a:p>
          <a:p>
            <a:r>
              <a:rPr lang="en-US" sz="4000" dirty="0">
                <a:latin typeface="+mj-lt"/>
              </a:rPr>
              <a:t>	</a:t>
            </a:r>
            <a:r>
              <a:rPr lang="en-US" sz="4000" dirty="0" smtClean="0">
                <a:latin typeface="+mj-lt"/>
              </a:rPr>
              <a:t>All things in common</a:t>
            </a:r>
          </a:p>
        </p:txBody>
      </p:sp>
      <p:pic>
        <p:nvPicPr>
          <p:cNvPr id="1026" name="Picture 2" descr="https://encrypted-tbn2.gstatic.com/images?q=tbn:ANd9GcTcbzYsJIQJGu4LksggzsbMn41es8jrdGWZEE5kzfncdsuil7jYO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971" y="747659"/>
            <a:ext cx="3613238" cy="2404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7646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My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b="1" dirty="0" smtClean="0">
                <a:solidFill>
                  <a:schemeClr val="tx1"/>
                </a:solidFill>
              </a:rPr>
              <a:t>Pray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b="1" dirty="0" smtClean="0">
                <a:solidFill>
                  <a:schemeClr val="tx1"/>
                </a:solidFill>
              </a:rPr>
              <a:t>Get intentional in God time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b="1" dirty="0" smtClean="0">
                <a:solidFill>
                  <a:schemeClr val="tx1"/>
                </a:solidFill>
              </a:rPr>
              <a:t>Ask: “If I kept doing what I’ve been doing at Darby Creek, will we reach any more people in our neighborhood for Christ?”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b="1" dirty="0" smtClean="0">
                <a:solidFill>
                  <a:schemeClr val="tx1"/>
                </a:solidFill>
              </a:rPr>
              <a:t>Take a stretching step in finances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b="1" dirty="0" smtClean="0">
                <a:solidFill>
                  <a:schemeClr val="tx1"/>
                </a:solidFill>
              </a:rPr>
              <a:t>Take a stretching step in Bridging Events: Host, Coordinator, Department Head…we’ll coach, teach, train	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b="1" dirty="0" smtClean="0"/>
              <a:t>Overview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77445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Prayer Breakouts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Take your notes</a:t>
            </a:r>
          </a:p>
          <a:p>
            <a:r>
              <a:rPr lang="en-US" sz="3200" b="1" dirty="0" smtClean="0">
                <a:solidFill>
                  <a:schemeClr val="tx1"/>
                </a:solidFill>
              </a:rPr>
              <a:t>Pray about each piece in your group</a:t>
            </a:r>
          </a:p>
          <a:p>
            <a:r>
              <a:rPr lang="en-US" sz="3200" b="1" dirty="0" smtClean="0">
                <a:solidFill>
                  <a:schemeClr val="tx1"/>
                </a:solidFill>
              </a:rPr>
              <a:t>Ask for members of your group to follow up and share how you are progressing in next steps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03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1937512"/>
            <a:ext cx="10058400" cy="3566160"/>
          </a:xfrm>
        </p:spPr>
        <p:txBody>
          <a:bodyPr/>
          <a:lstStyle/>
          <a:p>
            <a:r>
              <a:rPr lang="en-US" dirty="0" smtClean="0"/>
              <a:t>What’s My Next Step?</a:t>
            </a:r>
            <a:endParaRPr lang="en-US" dirty="0"/>
          </a:p>
        </p:txBody>
      </p:sp>
      <p:pic>
        <p:nvPicPr>
          <p:cNvPr id="1026" name="Picture 2" descr="Darby Creek Community Church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3180" y="5210017"/>
            <a:ext cx="1905000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279" y="1193990"/>
            <a:ext cx="5944893" cy="2555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03699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6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860852"/>
      </a:accent1>
      <a:accent2>
        <a:srgbClr val="005035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403</TotalTime>
  <Words>121</Words>
  <Application>Microsoft Office PowerPoint</Application>
  <PresentationFormat>Widescreen</PresentationFormat>
  <Paragraphs>25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Calibri</vt:lpstr>
      <vt:lpstr>Calibri Light</vt:lpstr>
      <vt:lpstr>Retrospect</vt:lpstr>
      <vt:lpstr>What’s My Next Step?</vt:lpstr>
      <vt:lpstr>What’s my next step?</vt:lpstr>
      <vt:lpstr>What’s My Next Steps</vt:lpstr>
      <vt:lpstr>Prayer Breakouts</vt:lpstr>
      <vt:lpstr>What’s My Next Step?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 title slide</dc:title>
  <dc:creator>Greg Burlile</dc:creator>
  <cp:lastModifiedBy>Greg Burlile</cp:lastModifiedBy>
  <cp:revision>91</cp:revision>
  <cp:lastPrinted>2016-01-30T16:01:36Z</cp:lastPrinted>
  <dcterms:created xsi:type="dcterms:W3CDTF">2014-11-04T13:20:21Z</dcterms:created>
  <dcterms:modified xsi:type="dcterms:W3CDTF">2016-02-01T16:29:27Z</dcterms:modified>
</cp:coreProperties>
</file>