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notesMasterIdLst>
    <p:notesMasterId r:id="rId9"/>
  </p:notesMasterIdLst>
  <p:sldIdLst>
    <p:sldId id="288" r:id="rId2"/>
    <p:sldId id="298" r:id="rId3"/>
    <p:sldId id="299" r:id="rId4"/>
    <p:sldId id="300" r:id="rId5"/>
    <p:sldId id="302" r:id="rId6"/>
    <p:sldId id="301" r:id="rId7"/>
    <p:sldId id="292" r:id="rId8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8571" autoAdjust="0"/>
  </p:normalViewPr>
  <p:slideViewPr>
    <p:cSldViewPr snapToGrid="0">
      <p:cViewPr varScale="1">
        <p:scale>
          <a:sx n="47" d="100"/>
          <a:sy n="47" d="100"/>
        </p:scale>
        <p:origin x="16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7DB198D-9CE9-4DFC-8A3E-1B19A3AD993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7F06B50-BC14-4B6E-99A2-9D5EC89A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2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7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3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2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4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46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4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1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1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8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5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0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8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4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6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md638smQd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vimeo.com/42229596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978152"/>
            <a:ext cx="10058400" cy="3566160"/>
          </a:xfrm>
        </p:spPr>
        <p:txBody>
          <a:bodyPr/>
          <a:lstStyle/>
          <a:p>
            <a:r>
              <a:rPr lang="en-US" dirty="0" smtClean="0"/>
              <a:t>Evangelism</a:t>
            </a:r>
            <a:endParaRPr lang="en-US" dirty="0"/>
          </a:p>
        </p:txBody>
      </p:sp>
      <p:pic>
        <p:nvPicPr>
          <p:cNvPr id="1026" name="Picture 2" descr="Darby Creek Community Churc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180" y="5210017"/>
            <a:ext cx="1905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" y="1193990"/>
            <a:ext cx="5944893" cy="25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1" y="491301"/>
            <a:ext cx="3712191" cy="292062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Loving God &amp; Loving  Our Neighbor Through Evangelism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sng" dirty="0"/>
              <a:t>John </a:t>
            </a:r>
            <a:r>
              <a:rPr lang="en-US" sz="3600" u="sng" dirty="0" smtClean="0"/>
              <a:t>14:21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Whoever </a:t>
            </a:r>
            <a:r>
              <a:rPr lang="en-US" sz="3600" dirty="0"/>
              <a:t>has my commandments and keeps them, he it is who loves me. And he who loves me will be loved by my Father, and I will love him and </a:t>
            </a:r>
            <a:r>
              <a:rPr lang="en-US" sz="3600" dirty="0" smtClean="0"/>
              <a:t>manifest myself </a:t>
            </a:r>
            <a:r>
              <a:rPr lang="en-US" sz="3600" dirty="0"/>
              <a:t>to him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0" y="4903023"/>
            <a:ext cx="3698240" cy="15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1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1" y="491301"/>
            <a:ext cx="3712191" cy="292062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Loving God &amp; Loving  Our Neighbor Through Evangelism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u="sng" dirty="0"/>
              <a:t>Mark </a:t>
            </a:r>
            <a:r>
              <a:rPr lang="en-US" sz="4000" u="sng" dirty="0" smtClean="0"/>
              <a:t>16:15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/>
              <a:t>Go </a:t>
            </a:r>
            <a:r>
              <a:rPr lang="en-US" sz="4000" dirty="0"/>
              <a:t>into all the world and proclaim the gospel to the whole creation.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0" y="4903023"/>
            <a:ext cx="3698240" cy="15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136" r="10575" b="10387"/>
          <a:stretch/>
        </p:blipFill>
        <p:spPr>
          <a:xfrm>
            <a:off x="-14028" y="-2"/>
            <a:ext cx="1220602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9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1" y="491301"/>
            <a:ext cx="3712191" cy="292062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Web Links to Videos Shown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91301"/>
            <a:ext cx="7091680" cy="197104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/>
              <a:t>Atheist Gets a Bible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hlinkClick r:id="rId3"/>
              </a:rPr>
              <a:t>https://www.youtube.com/watch?v=6md638smQd8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00" y="4903023"/>
            <a:ext cx="3698240" cy="158987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80560" y="2706181"/>
            <a:ext cx="7091680" cy="197104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/>
              <a:t>Crescent Project on Sharing Christ with Muslims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hlinkClick r:id="rId5"/>
              </a:rPr>
              <a:t>https://vimeo.com/42229596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089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96"/>
            <a:ext cx="12233008" cy="686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978152"/>
            <a:ext cx="10058400" cy="3566160"/>
          </a:xfrm>
        </p:spPr>
        <p:txBody>
          <a:bodyPr/>
          <a:lstStyle/>
          <a:p>
            <a:r>
              <a:rPr lang="en-US" dirty="0" smtClean="0"/>
              <a:t>Evangelism</a:t>
            </a:r>
            <a:endParaRPr lang="en-US" dirty="0"/>
          </a:p>
        </p:txBody>
      </p:sp>
      <p:pic>
        <p:nvPicPr>
          <p:cNvPr id="1026" name="Picture 2" descr="Darby Creek Community Churc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180" y="5210017"/>
            <a:ext cx="1905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" y="1193990"/>
            <a:ext cx="5944893" cy="25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906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860852"/>
      </a:accent1>
      <a:accent2>
        <a:srgbClr val="005035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</TotalTime>
  <Words>70</Words>
  <Application>Microsoft Office PowerPoint</Application>
  <PresentationFormat>Widescreen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Evangelism</vt:lpstr>
      <vt:lpstr>Loving God &amp; Loving  Our Neighbor Through Evangelism</vt:lpstr>
      <vt:lpstr>Loving God &amp; Loving  Our Neighbor Through Evangelism</vt:lpstr>
      <vt:lpstr>PowerPoint Presentation</vt:lpstr>
      <vt:lpstr>Web Links to Videos Shown</vt:lpstr>
      <vt:lpstr>PowerPoint Presentation</vt:lpstr>
      <vt:lpstr>Evangelism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slide</dc:title>
  <dc:creator>Greg Burlile</dc:creator>
  <cp:lastModifiedBy>Greg Burlile</cp:lastModifiedBy>
  <cp:revision>92</cp:revision>
  <cp:lastPrinted>2016-01-30T16:01:36Z</cp:lastPrinted>
  <dcterms:created xsi:type="dcterms:W3CDTF">2014-11-04T13:20:21Z</dcterms:created>
  <dcterms:modified xsi:type="dcterms:W3CDTF">2016-02-01T16:27:56Z</dcterms:modified>
</cp:coreProperties>
</file>