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16"/>
  </p:notesMasterIdLst>
  <p:sldIdLst>
    <p:sldId id="284" r:id="rId2"/>
    <p:sldId id="257" r:id="rId3"/>
    <p:sldId id="262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3" r:id="rId14"/>
    <p:sldId id="291" r:id="rId15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571" autoAdjust="0"/>
  </p:normalViewPr>
  <p:slideViewPr>
    <p:cSldViewPr snapToGrid="0">
      <p:cViewPr varScale="1">
        <p:scale>
          <a:sx n="47" d="100"/>
          <a:sy n="47" d="100"/>
        </p:scale>
        <p:origin x="16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7DB198D-9CE9-4DFC-8A3E-1B19A3AD993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7F06B50-BC14-4B6E-99A2-9D5EC89A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2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5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2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9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91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4841" indent="-234841">
              <a:buAutoNum type="arabicPeriod"/>
            </a:pPr>
            <a:r>
              <a:rPr lang="en-US" dirty="0" smtClean="0"/>
              <a:t>Supported by DCCC, but hosted at LRC</a:t>
            </a:r>
          </a:p>
          <a:p>
            <a:pPr marL="234841" indent="-234841">
              <a:buAutoNum type="arabicPeriod"/>
            </a:pPr>
            <a:r>
              <a:rPr lang="en-US" dirty="0" smtClean="0"/>
              <a:t>Free</a:t>
            </a:r>
            <a:r>
              <a:rPr lang="en-US" baseline="0" dirty="0" smtClean="0"/>
              <a:t>, licensed screening of Passion of the Christ with some additional touches</a:t>
            </a:r>
          </a:p>
          <a:p>
            <a:pPr marL="234841" indent="-234841">
              <a:buAutoNum type="arabicPeriod"/>
            </a:pPr>
            <a:r>
              <a:rPr lang="en-US" baseline="0" dirty="0" smtClean="0"/>
              <a:t>Easter Egg hunt rain or shine a la fall festival…will include canvassing, again, along with some prepackaging of gifts – need a coordinator and some staffers</a:t>
            </a:r>
          </a:p>
          <a:p>
            <a:pPr marL="234841" indent="-234841">
              <a:buAutoNum type="arabicPeriod"/>
            </a:pPr>
            <a:r>
              <a:rPr lang="en-US" baseline="0" dirty="0" smtClean="0"/>
              <a:t>Prayer vigil to be preceded with some prayer walks in communities near us</a:t>
            </a:r>
          </a:p>
          <a:p>
            <a:pPr marL="234841" indent="-234841">
              <a:buAutoNum type="arabicPeriod"/>
            </a:pPr>
            <a:r>
              <a:rPr lang="en-US" baseline="0" dirty="0" smtClean="0"/>
              <a:t>Nick slides</a:t>
            </a:r>
          </a:p>
          <a:p>
            <a:pPr marL="234841" indent="-234841">
              <a:buAutoNum type="arabicPeriod"/>
            </a:pPr>
            <a:r>
              <a:rPr lang="en-US" baseline="0" dirty="0" smtClean="0"/>
              <a:t>Follow up pic </a:t>
            </a:r>
            <a:r>
              <a:rPr lang="en-US" baseline="0" dirty="0" err="1" smtClean="0"/>
              <a:t>nic</a:t>
            </a:r>
            <a:r>
              <a:rPr lang="en-US" baseline="0" dirty="0" smtClean="0"/>
              <a:t> at op 5:16 host home for neighborhood</a:t>
            </a:r>
          </a:p>
          <a:p>
            <a:pPr marL="234841" indent="-234841">
              <a:buAutoNum type="arabicPeriod"/>
            </a:pPr>
            <a:r>
              <a:rPr lang="en-US" baseline="0" dirty="0" smtClean="0"/>
              <a:t>HS and college</a:t>
            </a:r>
          </a:p>
          <a:p>
            <a:pPr marL="234841" indent="-234841">
              <a:buAutoNum type="arabicPeriod"/>
            </a:pPr>
            <a:r>
              <a:rPr lang="en-US" baseline="0" dirty="0" smtClean="0"/>
              <a:t>Pic </a:t>
            </a:r>
            <a:r>
              <a:rPr lang="en-US" baseline="0" dirty="0" err="1" smtClean="0"/>
              <a:t>nics</a:t>
            </a:r>
            <a:endParaRPr lang="en-US" baseline="0" dirty="0" smtClean="0"/>
          </a:p>
          <a:p>
            <a:pPr marL="234841" indent="-234841">
              <a:buAutoNum type="arabicPeriod"/>
            </a:pPr>
            <a:r>
              <a:rPr lang="en-US" baseline="0" dirty="0" smtClean="0"/>
              <a:t>Fall festival, we actually have a pretty good play book to blow the dust off and execute. Need a director for pre-event communication; recruiting helpers; coordinating collections;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234841" indent="-234841">
              <a:buAutoNum type="arabicPeriod"/>
            </a:pPr>
            <a:endParaRPr lang="en-US" baseline="0" dirty="0" smtClean="0"/>
          </a:p>
          <a:p>
            <a:pPr marL="234841" indent="-234841">
              <a:buAutoNum type="arabicPeriod"/>
            </a:pPr>
            <a:endParaRPr lang="en-US" baseline="0" dirty="0" smtClean="0"/>
          </a:p>
          <a:p>
            <a:pPr marL="234841" indent="-234841">
              <a:buAutoNum type="arabicPeriod"/>
            </a:pPr>
            <a:endParaRPr lang="en-US" dirty="0" smtClean="0"/>
          </a:p>
          <a:p>
            <a:pPr marL="234841" indent="-234841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3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4841" indent="-234841">
              <a:buAutoNum type="arabicPeriod"/>
            </a:pPr>
            <a:r>
              <a:rPr lang="en-US" dirty="0" smtClean="0"/>
              <a:t>Supported by DCCC, but hosted at LRC</a:t>
            </a:r>
          </a:p>
          <a:p>
            <a:pPr marL="234841" indent="-234841">
              <a:buAutoNum type="arabicPeriod"/>
            </a:pPr>
            <a:r>
              <a:rPr lang="en-US" dirty="0" smtClean="0"/>
              <a:t>Free</a:t>
            </a:r>
            <a:r>
              <a:rPr lang="en-US" baseline="0" dirty="0" smtClean="0"/>
              <a:t>, licensed screening of Passion of the Christ with some additional touches</a:t>
            </a:r>
          </a:p>
          <a:p>
            <a:pPr marL="234841" indent="-234841">
              <a:buAutoNum type="arabicPeriod"/>
            </a:pPr>
            <a:r>
              <a:rPr lang="en-US" baseline="0" dirty="0" smtClean="0"/>
              <a:t>Easter Egg hunt rain or shine a la fall festival…will include canvassing, again, along with some prepackaging of gifts – need a coordinator and some staffers</a:t>
            </a:r>
          </a:p>
          <a:p>
            <a:pPr marL="234841" indent="-234841">
              <a:buAutoNum type="arabicPeriod"/>
            </a:pPr>
            <a:r>
              <a:rPr lang="en-US" baseline="0" dirty="0" smtClean="0"/>
              <a:t>Prayer vigil to be preceded with some prayer walks in communities near us</a:t>
            </a:r>
          </a:p>
          <a:p>
            <a:pPr marL="234841" indent="-234841">
              <a:buAutoNum type="arabicPeriod"/>
            </a:pPr>
            <a:endParaRPr lang="en-US" baseline="0" dirty="0" smtClean="0"/>
          </a:p>
          <a:p>
            <a:pPr marL="234841" indent="-234841">
              <a:buAutoNum type="arabicPeriod"/>
            </a:pPr>
            <a:endParaRPr lang="en-US" dirty="0" smtClean="0"/>
          </a:p>
          <a:p>
            <a:pPr marL="234841" indent="-234841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0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84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8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06B50-BC14-4B6E-99A2-9D5EC89A94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46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4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1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1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8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5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0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8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4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938036"/>
            <a:ext cx="10058400" cy="3566160"/>
          </a:xfrm>
        </p:spPr>
        <p:txBody>
          <a:bodyPr/>
          <a:lstStyle/>
          <a:p>
            <a:r>
              <a:rPr lang="en-US" dirty="0" smtClean="0"/>
              <a:t>Bridging Events</a:t>
            </a:r>
            <a:endParaRPr lang="en-US" dirty="0"/>
          </a:p>
        </p:txBody>
      </p:sp>
      <p:pic>
        <p:nvPicPr>
          <p:cNvPr id="1026" name="Picture 2" descr="Darby Creek Community Chur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180" y="5210017"/>
            <a:ext cx="1905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22466"/>
            <a:ext cx="7214222" cy="31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7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76600" cy="2286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Needs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Operation 5:16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405348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 praying to serve as:</a:t>
            </a:r>
            <a:endParaRPr lang="en-US" sz="2400" b="1" dirty="0"/>
          </a:p>
          <a:p>
            <a:r>
              <a:rPr lang="en-US" sz="2400" dirty="0"/>
              <a:t>	- </a:t>
            </a:r>
            <a:r>
              <a:rPr lang="en-US" sz="2400" dirty="0" smtClean="0"/>
              <a:t>Project coordinator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smtClean="0"/>
              <a:t>Meal coordinator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smtClean="0"/>
              <a:t>Backyard Bible Club coordinator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Evening event leader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Music coordinator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Technology coordinator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Communications manager</a:t>
            </a:r>
          </a:p>
          <a:p>
            <a:r>
              <a:rPr lang="en-US" sz="2400" dirty="0" smtClean="0"/>
              <a:t>	- Camping coordinator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57700" y="3962400"/>
            <a:ext cx="3848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Prayer for: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Location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Leaders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Daily topics/themes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Projects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God’s Will</a:t>
            </a:r>
            <a:endParaRPr lang="en-US" sz="2400" dirty="0"/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345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76600" cy="2286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Community</a:t>
            </a:r>
            <a:br>
              <a:rPr lang="en-US" sz="4400" b="1" dirty="0" smtClean="0"/>
            </a:br>
            <a:r>
              <a:rPr lang="en-US" sz="2800" b="1" dirty="0" smtClean="0"/>
              <a:t>…and House of Peace</a:t>
            </a:r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Operation 5:16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" y="76200"/>
            <a:ext cx="12191319" cy="6705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9925623">
            <a:off x="1397730" y="3459481"/>
            <a:ext cx="4038600" cy="2743200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925623">
            <a:off x="3959008" y="414150"/>
            <a:ext cx="6453274" cy="4519483"/>
          </a:xfrm>
          <a:prstGeom prst="ellipse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387889"/>
            <a:ext cx="4038600" cy="193899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Also need a “House of Peace”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Two-car garage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Usable basement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Nice yard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Park nearby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32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76600" cy="2286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Social Media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Operation 5:16</a:t>
            </a:r>
          </a:p>
        </p:txBody>
      </p:sp>
      <p:pic>
        <p:nvPicPr>
          <p:cNvPr id="2050" name="Picture 2" descr="http://www.freelargeimages.com/wp-content/uploads/2015/05/Facebook_Vector_Logo_Hd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559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2891135"/>
            <a:ext cx="578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https://www.facebook.com/operation516</a:t>
            </a:r>
            <a:endParaRPr lang="en-US" sz="2400" dirty="0"/>
          </a:p>
        </p:txBody>
      </p:sp>
      <p:pic>
        <p:nvPicPr>
          <p:cNvPr id="2052" name="Picture 4" descr="https://g.twimg.com/Twitter_logo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7" y="3882736"/>
            <a:ext cx="1219200" cy="9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50527" y="4186535"/>
            <a:ext cx="578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https://twitter.com/Operation516</a:t>
            </a:r>
            <a:endParaRPr lang="en-US" sz="2400" dirty="0"/>
          </a:p>
        </p:txBody>
      </p:sp>
      <p:pic>
        <p:nvPicPr>
          <p:cNvPr id="2054" name="Picture 6" descr="http://3835642c2693476aa717-d4b78efce91b9730bcca725cf9bb0b37.r51.cf1.rackcdn.com/Multi-Color_Logo_thumbnail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7" y="4946074"/>
            <a:ext cx="1302326" cy="13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50527" y="5337789"/>
            <a:ext cx="578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http://instagram.com/operation516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50527" y="1671935"/>
            <a:ext cx="578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http://www.operation516.darbycreek.org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06636" y="626283"/>
            <a:ext cx="578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Find us on the web at:</a:t>
            </a:r>
            <a:endParaRPr lang="en-US" sz="2800" b="1" dirty="0"/>
          </a:p>
        </p:txBody>
      </p:sp>
      <p:pic>
        <p:nvPicPr>
          <p:cNvPr id="16" name="Picture 2" descr="Darby Creek Community Church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2562"/>
            <a:ext cx="1524000" cy="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89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March 18 Marriage Seminar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March 25 Good Friday Event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March 19 ? 26? Easter Egg Hunt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April 22 Prayer vigil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June 19 Operation 5:16</a:t>
            </a:r>
            <a:r>
              <a:rPr lang="en-US" sz="3200" b="1" dirty="0" smtClean="0">
                <a:solidFill>
                  <a:schemeClr val="tx1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July 4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3200" b="1" dirty="0" smtClean="0">
                <a:solidFill>
                  <a:schemeClr val="tx1"/>
                </a:solidFill>
              </a:rPr>
              <a:t> weekend Picnic/ OP5:16 follow 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July 9-15 Life Training, NC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July-August Sunday Picnics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October 22? 29? Fall Festival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November Craft Show?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b="1" dirty="0" smtClean="0"/>
              <a:t>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918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938036"/>
            <a:ext cx="10058400" cy="3566160"/>
          </a:xfrm>
        </p:spPr>
        <p:txBody>
          <a:bodyPr/>
          <a:lstStyle/>
          <a:p>
            <a:r>
              <a:rPr lang="en-US" dirty="0" smtClean="0"/>
              <a:t>Bridging Events</a:t>
            </a:r>
            <a:endParaRPr lang="en-US" dirty="0"/>
          </a:p>
        </p:txBody>
      </p:sp>
      <p:pic>
        <p:nvPicPr>
          <p:cNvPr id="1026" name="Picture 2" descr="Darby Creek Community Chur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180" y="5210017"/>
            <a:ext cx="1905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1193990"/>
            <a:ext cx="5944893" cy="25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8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Events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Love God, Love your neighbor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4421" y="463640"/>
            <a:ext cx="7379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1 Corinthians 9:19-23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	Being a relevant church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https://encrypted-tbn2.gstatic.com/images?q=tbn:ANd9GcTcbzYsJIQJGu4LksggzsbMn41es8jrdGWZEE5kzfncdsuil7jY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" y="747659"/>
            <a:ext cx="3613238" cy="24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2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March 4 or 5 Marriage Seminar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March 25 Good Friday Event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March 19 ? 26? Easter Egg Hunt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April 22 Prayer vigil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June 19 Operation 5:16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b="1" dirty="0" smtClean="0"/>
              <a:t>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390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5:16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b="1" dirty="0"/>
              <a:t>Overview</a:t>
            </a:r>
            <a:endParaRPr lang="en-US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6242435" y="838200"/>
            <a:ext cx="3974167" cy="1295400"/>
            <a:chOff x="6242435" y="838200"/>
            <a:chExt cx="3974167" cy="1295400"/>
          </a:xfrm>
        </p:grpSpPr>
        <p:sp>
          <p:nvSpPr>
            <p:cNvPr id="32" name="Rectangle 31"/>
            <p:cNvSpPr/>
            <p:nvPr/>
          </p:nvSpPr>
          <p:spPr>
            <a:xfrm>
              <a:off x="6242435" y="1676400"/>
              <a:ext cx="3962401" cy="851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42435" y="1371600"/>
              <a:ext cx="3962401" cy="1677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42435" y="1143000"/>
              <a:ext cx="3962401" cy="76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09235" y="914400"/>
              <a:ext cx="190500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385353" y="999530"/>
              <a:ext cx="1752600" cy="9144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42435" y="838200"/>
              <a:ext cx="3974167" cy="923330"/>
            </a:xfrm>
            <a:prstGeom prst="rect">
              <a:avLst/>
            </a:prstGeom>
            <a:noFill/>
            <a:effectLst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600" dirty="0">
                  <a:ln w="0"/>
                  <a:solidFill>
                    <a:schemeClr val="accent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tencil" panose="040409050D0802020404" pitchFamily="82" charset="0"/>
                </a:rPr>
                <a:t>OPERATION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461637" y="990600"/>
              <a:ext cx="16001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accent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tencil" panose="040409050D0802020404" pitchFamily="82" charset="0"/>
                </a:rPr>
                <a:t>5:16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16201" y="1764268"/>
              <a:ext cx="2514601" cy="369332"/>
            </a:xfrm>
            <a:prstGeom prst="rect">
              <a:avLst/>
            </a:prstGeom>
            <a:noFill/>
          </p:spPr>
          <p:txBody>
            <a:bodyPr spcFirstLastPara="1" wrap="squar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accent1"/>
                  </a:solidFill>
                  <a:effectLst>
                    <a:glow rad="101600">
                      <a:srgbClr val="FFFFCC"/>
                    </a:glow>
                  </a:effectLst>
                  <a:latin typeface="Stencil" panose="040409050D0802020404" pitchFamily="82" charset="0"/>
                </a:rPr>
                <a:t>Let your Light Shine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572000" y="23622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Operation 5:16?</a:t>
            </a:r>
          </a:p>
          <a:p>
            <a:r>
              <a:rPr lang="en-US" sz="2400" dirty="0"/>
              <a:t>An opportunity for DCCC members to:</a:t>
            </a:r>
          </a:p>
          <a:p>
            <a:r>
              <a:rPr lang="en-US" sz="2400" dirty="0"/>
              <a:t>	- </a:t>
            </a:r>
            <a:r>
              <a:rPr lang="en-US" sz="2400" b="1" dirty="0"/>
              <a:t>SERVE</a:t>
            </a:r>
            <a:r>
              <a:rPr lang="en-US" sz="2400" dirty="0"/>
              <a:t> our neighboring community</a:t>
            </a:r>
          </a:p>
          <a:p>
            <a:r>
              <a:rPr lang="en-US" sz="2400" dirty="0"/>
              <a:t>	- </a:t>
            </a:r>
            <a:r>
              <a:rPr lang="en-US" sz="2400" b="1" dirty="0"/>
              <a:t>EVANGELIZE</a:t>
            </a:r>
            <a:r>
              <a:rPr lang="en-US" sz="2400" dirty="0"/>
              <a:t> and share the good news of Jesus!</a:t>
            </a:r>
          </a:p>
          <a:p>
            <a:r>
              <a:rPr lang="en-US" sz="2400" dirty="0"/>
              <a:t>	- </a:t>
            </a:r>
            <a:r>
              <a:rPr lang="en-US" sz="2400" b="1" dirty="0"/>
              <a:t>GROW</a:t>
            </a:r>
            <a:r>
              <a:rPr lang="en-US" sz="2400" dirty="0"/>
              <a:t> closer </a:t>
            </a:r>
            <a:r>
              <a:rPr lang="en-US" sz="2400" dirty="0" smtClean="0"/>
              <a:t>together as brothers and sisters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Save the date:</a:t>
            </a:r>
            <a:r>
              <a:rPr lang="en-US" sz="2400" dirty="0"/>
              <a:t> June 20-25</a:t>
            </a:r>
          </a:p>
        </p:txBody>
      </p:sp>
    </p:spTree>
    <p:extLst>
      <p:ext uri="{BB962C8B-B14F-4D97-AF65-F5344CB8AC3E}">
        <p14:creationId xmlns:p14="http://schemas.microsoft.com/office/powerpoint/2010/main" val="216978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SERVE</a:t>
            </a:r>
            <a:br>
              <a:rPr lang="en-US" sz="4400" b="1" dirty="0"/>
            </a:br>
            <a:r>
              <a:rPr lang="en-US" sz="2400" b="1" dirty="0"/>
              <a:t>…in our community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Operation 5:16</a:t>
            </a:r>
          </a:p>
        </p:txBody>
      </p:sp>
      <p:sp>
        <p:nvSpPr>
          <p:cNvPr id="14" name="Content Placeholder 13"/>
          <p:cNvSpPr txBox="1">
            <a:spLocks noGrp="1"/>
          </p:cNvSpPr>
          <p:nvPr>
            <p:ph idx="1"/>
          </p:nvPr>
        </p:nvSpPr>
        <p:spPr>
          <a:xfrm>
            <a:off x="4724400" y="228601"/>
            <a:ext cx="6705600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“Let your light shine before men in such a way that they may see your good works, and glorify your Father who is in heaven.”  --</a:t>
            </a:r>
            <a:r>
              <a:rPr lang="en-US" dirty="0" smtClean="0"/>
              <a:t>Matthew 5:16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1132880"/>
            <a:ext cx="2857500" cy="381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3038129"/>
            <a:ext cx="2800351" cy="3733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86" y="2926082"/>
            <a:ext cx="3145631" cy="31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4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76600" cy="2286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EVANGELIZE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2400" b="1" dirty="0" smtClean="0"/>
              <a:t>…the Gospel is good news!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Operation 5:16</a:t>
            </a:r>
          </a:p>
        </p:txBody>
      </p:sp>
      <p:sp>
        <p:nvSpPr>
          <p:cNvPr id="14" name="Content Placeholder 13"/>
          <p:cNvSpPr txBox="1">
            <a:spLocks noGrp="1"/>
          </p:cNvSpPr>
          <p:nvPr>
            <p:ph idx="1"/>
          </p:nvPr>
        </p:nvSpPr>
        <p:spPr>
          <a:xfrm>
            <a:off x="4724400" y="2286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“For I am not ashamed of the gospel of Christ, for it is the power of God for salvation to everyone who believes…”  --</a:t>
            </a:r>
            <a:r>
              <a:rPr lang="en-US" dirty="0" smtClean="0"/>
              <a:t>Romans 1:16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8" t="9340" r="5173" b="8046"/>
          <a:stretch/>
        </p:blipFill>
        <p:spPr>
          <a:xfrm>
            <a:off x="4191000" y="3352800"/>
            <a:ext cx="4419600" cy="3403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92953"/>
            <a:ext cx="3657599" cy="3657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906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5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4300"/>
          <a:stretch/>
        </p:blipFill>
        <p:spPr>
          <a:xfrm>
            <a:off x="4876800" y="3982161"/>
            <a:ext cx="4267199" cy="2786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8032" r="30650" b="5001"/>
          <a:stretch/>
        </p:blipFill>
        <p:spPr>
          <a:xfrm>
            <a:off x="4267200" y="1788793"/>
            <a:ext cx="2743200" cy="2911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76600" cy="2286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GROW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2400" b="1" dirty="0" smtClean="0"/>
              <a:t>…as a body of believers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Operation 5:16</a:t>
            </a:r>
          </a:p>
        </p:txBody>
      </p:sp>
      <p:sp>
        <p:nvSpPr>
          <p:cNvPr id="14" name="Content Placeholder 13"/>
          <p:cNvSpPr txBox="1">
            <a:spLocks noGrp="1"/>
          </p:cNvSpPr>
          <p:nvPr>
            <p:ph idx="1"/>
          </p:nvPr>
        </p:nvSpPr>
        <p:spPr>
          <a:xfrm>
            <a:off x="4743450" y="136268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“Shout joyfully to the L</a:t>
            </a:r>
            <a:r>
              <a:rPr lang="en-US" sz="1800" i="1" dirty="0" smtClean="0"/>
              <a:t>ORD</a:t>
            </a:r>
            <a:r>
              <a:rPr lang="en-US" i="1" dirty="0" smtClean="0"/>
              <a:t>, all the earth.  Serve the L</a:t>
            </a:r>
            <a:r>
              <a:rPr lang="en-US" sz="1800" i="1" dirty="0" smtClean="0"/>
              <a:t>ORD</a:t>
            </a:r>
            <a:r>
              <a:rPr lang="en-US" i="1" dirty="0" smtClean="0"/>
              <a:t> with gladness; come before Him with joyful singing.  Know that the L</a:t>
            </a:r>
            <a:r>
              <a:rPr lang="en-US" sz="1800" i="1" dirty="0" smtClean="0"/>
              <a:t>ORD</a:t>
            </a:r>
            <a:r>
              <a:rPr lang="en-US" i="1" dirty="0" smtClean="0"/>
              <a:t> Himself is God; it is He who has made us, and not we ourselves; we are His people and the sheep of His pasture.”  </a:t>
            </a:r>
            <a:br>
              <a:rPr lang="en-US" i="1" dirty="0" smtClean="0"/>
            </a:br>
            <a:r>
              <a:rPr lang="en-US" i="1" dirty="0" smtClean="0"/>
              <a:t>--</a:t>
            </a:r>
            <a:r>
              <a:rPr lang="en-US" dirty="0" smtClean="0"/>
              <a:t>Psalm 100:1-3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3634"/>
            <a:ext cx="3275564" cy="2456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80" y="3909832"/>
            <a:ext cx="2859171" cy="2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3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76600" cy="2286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Schedule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Operation 5:16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67200" y="1454206"/>
          <a:ext cx="7772399" cy="351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4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Evangelize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Bible Study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Bible Study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Evangelism</a:t>
                      </a:r>
                      <a:r>
                        <a:rPr lang="en-US" baseline="0" dirty="0" smtClean="0"/>
                        <a:t> Training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Bible Study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Big Project w/Adults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Lunch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Prayer Walk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Big Project w/Adults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Break/Activity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Break/Activity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Break/Activity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Summer Party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Camping Trip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3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Worship and Teaching Night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Worship and Teaching Night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Praise and Prayer Night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87012" y="1106269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Monday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3388" y="110626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Tuesday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94001" y="1106269"/>
            <a:ext cx="12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Wednesday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296400" y="1117937"/>
            <a:ext cx="10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Thursday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820400" y="1117937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Friday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47263" y="5297269"/>
            <a:ext cx="246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  <a:r>
              <a:rPr lang="en-US" b="1" dirty="0" smtClean="0"/>
              <a:t>hese can move, switch,</a:t>
            </a:r>
            <a:br>
              <a:rPr lang="en-US" b="1" dirty="0" smtClean="0"/>
            </a:br>
            <a:r>
              <a:rPr lang="en-US" b="1" dirty="0" smtClean="0"/>
              <a:t>rotate, repeat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18" idx="0"/>
          </p:cNvCxnSpPr>
          <p:nvPr/>
        </p:nvCxnSpPr>
        <p:spPr>
          <a:xfrm flipV="1">
            <a:off x="6680774" y="4998269"/>
            <a:ext cx="0" cy="299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99113" y="5019732"/>
            <a:ext cx="330487" cy="299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074806" y="5019732"/>
            <a:ext cx="387630" cy="31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45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76600" cy="2286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Backyard Bible Club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Operation 5:16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04800"/>
            <a:ext cx="7063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Also planning </a:t>
            </a:r>
            <a:r>
              <a:rPr lang="en-US" sz="2800" b="1" dirty="0" smtClean="0"/>
              <a:t>Backyard Bible Club </a:t>
            </a:r>
            <a:br>
              <a:rPr lang="en-US" sz="2800" b="1" dirty="0" smtClean="0"/>
            </a:br>
            <a:r>
              <a:rPr lang="en-US" sz="2800" dirty="0" smtClean="0"/>
              <a:t>for neighboring community to run concurrently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05728"/>
            <a:ext cx="3581400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897" y="1311823"/>
            <a:ext cx="3580027" cy="2685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97" y="4067432"/>
            <a:ext cx="3571103" cy="2678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897" y="4038600"/>
            <a:ext cx="3606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99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860852"/>
      </a:accent1>
      <a:accent2>
        <a:srgbClr val="005035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</TotalTime>
  <Words>529</Words>
  <Application>Microsoft Office PowerPoint</Application>
  <PresentationFormat>Widescreen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Stencil</vt:lpstr>
      <vt:lpstr>Retrospect</vt:lpstr>
      <vt:lpstr>Bridging Events</vt:lpstr>
      <vt:lpstr>Bridging Events</vt:lpstr>
      <vt:lpstr>Bridging Events</vt:lpstr>
      <vt:lpstr>Operation 5:16</vt:lpstr>
      <vt:lpstr>SERVE …in our community</vt:lpstr>
      <vt:lpstr>EVANGELIZE …the Gospel is good news!</vt:lpstr>
      <vt:lpstr>GROW …as a body of believers</vt:lpstr>
      <vt:lpstr>Schedule</vt:lpstr>
      <vt:lpstr>Backyard Bible Club</vt:lpstr>
      <vt:lpstr>Needs</vt:lpstr>
      <vt:lpstr>Community …and House of Peace</vt:lpstr>
      <vt:lpstr>Social Media</vt:lpstr>
      <vt:lpstr>Bridging Events</vt:lpstr>
      <vt:lpstr>Bridging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slide</dc:title>
  <dc:creator>Greg Burlile</dc:creator>
  <cp:lastModifiedBy>Greg Burlile</cp:lastModifiedBy>
  <cp:revision>91</cp:revision>
  <cp:lastPrinted>2016-01-30T16:01:36Z</cp:lastPrinted>
  <dcterms:created xsi:type="dcterms:W3CDTF">2014-11-04T13:20:21Z</dcterms:created>
  <dcterms:modified xsi:type="dcterms:W3CDTF">2016-02-01T16:19:01Z</dcterms:modified>
</cp:coreProperties>
</file>