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notesMasterIdLst>
    <p:notesMasterId r:id="rId8"/>
  </p:notesMasterIdLst>
  <p:sldIdLst>
    <p:sldId id="289" r:id="rId2"/>
    <p:sldId id="303" r:id="rId3"/>
    <p:sldId id="302" r:id="rId4"/>
    <p:sldId id="304" r:id="rId5"/>
    <p:sldId id="305" r:id="rId6"/>
    <p:sldId id="290" r:id="rId7"/>
  </p:sldIdLst>
  <p:sldSz cx="12192000" cy="6858000"/>
  <p:notesSz cx="7077075" cy="9363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68571" autoAdjust="0"/>
  </p:normalViewPr>
  <p:slideViewPr>
    <p:cSldViewPr snapToGrid="0">
      <p:cViewPr varScale="1">
        <p:scale>
          <a:sx n="47" d="100"/>
          <a:sy n="47" d="100"/>
        </p:scale>
        <p:origin x="1620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B7DB198D-9CE9-4DFC-8A3E-1B19A3AD9934}" type="datetimeFigureOut">
              <a:rPr lang="en-US" smtClean="0"/>
              <a:t>2/1/2016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28663" y="1169988"/>
            <a:ext cx="5619750" cy="31607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505980"/>
            <a:ext cx="5661660" cy="3686711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47F06B50-BC14-4B6E-99A2-9D5EC89A9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828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06B50-BC14-4B6E-99A2-9D5EC89A940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8954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06B50-BC14-4B6E-99A2-9D5EC89A940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6480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06B50-BC14-4B6E-99A2-9D5EC89A940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3784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06B50-BC14-4B6E-99A2-9D5EC89A940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5809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06B50-BC14-4B6E-99A2-9D5EC89A940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6584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So, that’s our focus for 2016.  Love God. Love Neighbor.</a:t>
            </a:r>
          </a:p>
          <a:p>
            <a:r>
              <a:rPr lang="en-US" baseline="0" dirty="0" smtClean="0"/>
              <a:t>Doug Cornelius is now going to </a:t>
            </a:r>
            <a:r>
              <a:rPr lang="en-US" baseline="0" dirty="0" err="1" smtClean="0"/>
              <a:t>to</a:t>
            </a:r>
            <a:r>
              <a:rPr lang="en-US" dirty="0" smtClean="0"/>
              <a:t> share</a:t>
            </a:r>
            <a:r>
              <a:rPr lang="en-US" baseline="0" dirty="0" smtClean="0"/>
              <a:t> with you more about how we as a church are going to be more purposeful this year in loving our neighbors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06B50-BC14-4B6E-99A2-9D5EC89A940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446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2/1/2016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9460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2349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713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2/1/2016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318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2/1/2016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7086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2/1/2016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554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2/1/2016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907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682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68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509A250-FF31-4206-8172-F9D3106AACB1}" type="datetimeFigureOut">
              <a:rPr lang="en-US" smtClean="0"/>
              <a:t>2/1/2016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80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5847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2/1/2016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3463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2360"/>
            <a:ext cx="10058400" cy="3566160"/>
          </a:xfrm>
        </p:spPr>
        <p:txBody>
          <a:bodyPr/>
          <a:lstStyle/>
          <a:p>
            <a:r>
              <a:rPr lang="en-US" dirty="0" smtClean="0"/>
              <a:t>2016 Church Focus</a:t>
            </a:r>
            <a:endParaRPr lang="en-US" dirty="0"/>
          </a:p>
        </p:txBody>
      </p:sp>
      <p:pic>
        <p:nvPicPr>
          <p:cNvPr id="1026" name="Picture 2" descr="Darby Creek Community Church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3180" y="5210017"/>
            <a:ext cx="1905000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3159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8"/>
            <a:ext cx="3200400" cy="4404362"/>
          </a:xfrm>
        </p:spPr>
        <p:txBody>
          <a:bodyPr>
            <a:normAutofit/>
          </a:bodyPr>
          <a:lstStyle/>
          <a:p>
            <a:r>
              <a:rPr lang="en-US" dirty="0" smtClean="0"/>
              <a:t>2016 Focus</a:t>
            </a:r>
            <a:br>
              <a:rPr lang="en-US" dirty="0" smtClean="0"/>
            </a:br>
            <a:r>
              <a:rPr lang="en-US" dirty="0" smtClean="0"/>
              <a:t>Passage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Matthew</a:t>
            </a:r>
            <a:br>
              <a:rPr lang="en-US" dirty="0" smtClean="0"/>
            </a:br>
            <a:r>
              <a:rPr lang="en-US" dirty="0" smtClean="0"/>
              <a:t>22:34-40 ESV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8480" y="391159"/>
            <a:ext cx="7498080" cy="5710845"/>
          </a:xfrm>
        </p:spPr>
        <p:txBody>
          <a:bodyPr>
            <a:noAutofit/>
          </a:bodyPr>
          <a:lstStyle/>
          <a:p>
            <a:r>
              <a:rPr lang="en-US" sz="2700" dirty="0"/>
              <a:t>34 But when the Pharisees heard that he had silenced the Sadducees, they gathered together. </a:t>
            </a:r>
          </a:p>
          <a:p>
            <a:r>
              <a:rPr lang="en-US" sz="2700" dirty="0"/>
              <a:t>35 And one of them, a lawyer, asked him a question to test him. </a:t>
            </a:r>
          </a:p>
          <a:p>
            <a:r>
              <a:rPr lang="en-US" sz="2700" dirty="0"/>
              <a:t>36 “Teacher, which is the great commandment in the Law?” </a:t>
            </a:r>
          </a:p>
          <a:p>
            <a:r>
              <a:rPr lang="en-US" sz="2700" dirty="0"/>
              <a:t>37 And he said to him, “</a:t>
            </a:r>
            <a:r>
              <a:rPr lang="en-US" sz="2700" u="sng" dirty="0"/>
              <a:t>You shall love the Lord your God with all your heart and with all your soul and with all your mind</a:t>
            </a:r>
            <a:r>
              <a:rPr lang="en-US" sz="2700" dirty="0"/>
              <a:t>. </a:t>
            </a:r>
          </a:p>
          <a:p>
            <a:r>
              <a:rPr lang="en-US" sz="2700" dirty="0"/>
              <a:t>38 This is the great and first commandment. </a:t>
            </a:r>
          </a:p>
          <a:p>
            <a:r>
              <a:rPr lang="en-US" sz="2700" dirty="0"/>
              <a:t>39 And a second is like it: </a:t>
            </a:r>
            <a:r>
              <a:rPr lang="en-US" sz="2700" u="sng" dirty="0"/>
              <a:t>You shall love your neighbor as yourself</a:t>
            </a:r>
            <a:r>
              <a:rPr lang="en-US" sz="2700" dirty="0"/>
              <a:t>. </a:t>
            </a:r>
          </a:p>
          <a:p>
            <a:r>
              <a:rPr lang="en-US" sz="2700" dirty="0"/>
              <a:t>40 On these two commandments depend all the Law and the Prophets.”</a:t>
            </a:r>
          </a:p>
        </p:txBody>
      </p:sp>
    </p:spTree>
    <p:extLst>
      <p:ext uri="{BB962C8B-B14F-4D97-AF65-F5344CB8AC3E}">
        <p14:creationId xmlns:p14="http://schemas.microsoft.com/office/powerpoint/2010/main" val="2608424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2073160"/>
            <a:ext cx="10058400" cy="3566160"/>
          </a:xfrm>
        </p:spPr>
        <p:txBody>
          <a:bodyPr/>
          <a:lstStyle/>
          <a:p>
            <a:r>
              <a:rPr lang="en-US" dirty="0" smtClean="0"/>
              <a:t>2016 Church Focus</a:t>
            </a:r>
            <a:endParaRPr lang="en-US" dirty="0"/>
          </a:p>
        </p:txBody>
      </p:sp>
      <p:pic>
        <p:nvPicPr>
          <p:cNvPr id="1026" name="Picture 2" descr="Darby Creek Community Church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3180" y="5210017"/>
            <a:ext cx="1905000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7280" y="674092"/>
            <a:ext cx="7214222" cy="3101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4026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440680"/>
            <a:ext cx="10113645" cy="822960"/>
          </a:xfrm>
        </p:spPr>
        <p:txBody>
          <a:bodyPr/>
          <a:lstStyle/>
          <a:p>
            <a:r>
              <a:rPr lang="en-US" dirty="0" smtClean="0"/>
              <a:t>Loving God: Growing in individual &amp; corporate prayer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6263640"/>
            <a:ext cx="10113264" cy="59436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48320" y="335216"/>
            <a:ext cx="3759822" cy="1616345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345440" y="670560"/>
            <a:ext cx="8615680" cy="4175760"/>
          </a:xfrm>
          <a:prstGeom prst="rect">
            <a:avLst/>
          </a:prstGeom>
        </p:spPr>
        <p:txBody>
          <a:bodyPr vert="horz" lIns="91440" tIns="0" rIns="91440" bIns="0" rtlCol="0" anchor="t" anchorCtr="0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3600" b="0" kern="1200" spc="-5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Sermon series on prayer (starts Sunday!)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Special gift a week from Sunday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Small group leaders will be given suggestions for group studies on prayer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Pre-service prayer (exists now)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Monthly Prayer &amp; Praise (exists now)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12-hour Prayer Vigil (April 22 &amp; 23)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War Room movie on April 20 here at DCCC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tx1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8176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181664"/>
            <a:ext cx="10113645" cy="1081976"/>
          </a:xfrm>
        </p:spPr>
        <p:txBody>
          <a:bodyPr/>
          <a:lstStyle/>
          <a:p>
            <a:r>
              <a:rPr lang="en-US" dirty="0" smtClean="0"/>
              <a:t>Growing in Loving Your Neighbor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6263640"/>
            <a:ext cx="10113264" cy="59436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48320" y="335216"/>
            <a:ext cx="3759822" cy="1616345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03200" y="264160"/>
            <a:ext cx="8615680" cy="4175760"/>
          </a:xfrm>
          <a:prstGeom prst="rect">
            <a:avLst/>
          </a:prstGeom>
        </p:spPr>
        <p:txBody>
          <a:bodyPr vert="horz" lIns="91440" tIns="0" rIns="91440" bIns="0" rtlCol="0" anchor="t" anchorCtr="0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3600" b="0" kern="1200" spc="-5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Sermon series on loving your neighbor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Identifying and prayer for your neighbors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The Art of Neighboring…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Progression </a:t>
            </a:r>
            <a:r>
              <a:rPr lang="en-US" sz="2400" dirty="0"/>
              <a:t>from </a:t>
            </a:r>
            <a:r>
              <a:rPr lang="en-US" sz="2400" dirty="0" smtClean="0"/>
              <a:t>waving to your neighbor to  </a:t>
            </a:r>
            <a:endParaRPr lang="en-US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to </a:t>
            </a:r>
            <a:r>
              <a:rPr lang="en-US" sz="2400" dirty="0" smtClean="0"/>
              <a:t>saying “hey man” </a:t>
            </a:r>
            <a:endParaRPr lang="en-US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to </a:t>
            </a:r>
            <a:r>
              <a:rPr lang="en-US" sz="2400" dirty="0" smtClean="0"/>
              <a:t>saying “hey Mike” </a:t>
            </a:r>
            <a:endParaRPr lang="en-US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to </a:t>
            </a:r>
            <a:r>
              <a:rPr lang="en-US" sz="2400" dirty="0" smtClean="0"/>
              <a:t>saying “Hey </a:t>
            </a:r>
            <a:r>
              <a:rPr lang="en-US" sz="2400" dirty="0"/>
              <a:t>Mike how are you doing</a:t>
            </a:r>
            <a:r>
              <a:rPr lang="en-US" sz="2400" dirty="0" smtClean="0"/>
              <a:t>?” </a:t>
            </a:r>
            <a:endParaRPr lang="en-US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to </a:t>
            </a:r>
            <a:r>
              <a:rPr lang="en-US" sz="2400" dirty="0" smtClean="0"/>
              <a:t>saying “Hey </a:t>
            </a:r>
            <a:r>
              <a:rPr lang="en-US" sz="2400" dirty="0"/>
              <a:t>Mike there is something in my garage </a:t>
            </a:r>
            <a:r>
              <a:rPr lang="en-US" sz="2400" dirty="0" smtClean="0"/>
              <a:t>I need help with can you give me a hand </a:t>
            </a:r>
            <a:r>
              <a:rPr lang="en-US" sz="2400" dirty="0"/>
              <a:t>for </a:t>
            </a:r>
            <a:r>
              <a:rPr lang="en-US" sz="2400" dirty="0" smtClean="0"/>
              <a:t>just a minute?”  </a:t>
            </a:r>
            <a:endParaRPr lang="en-US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to </a:t>
            </a:r>
            <a:r>
              <a:rPr lang="en-US" sz="2400" dirty="0" smtClean="0"/>
              <a:t>saying “Hey </a:t>
            </a:r>
            <a:r>
              <a:rPr lang="en-US" sz="2400" dirty="0"/>
              <a:t>Mike I saw that your son moved back in how’s that going</a:t>
            </a:r>
            <a:r>
              <a:rPr lang="en-US" sz="2400" dirty="0" smtClean="0"/>
              <a:t>?” 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tx1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6094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2073160"/>
            <a:ext cx="10058400" cy="3566160"/>
          </a:xfrm>
        </p:spPr>
        <p:txBody>
          <a:bodyPr/>
          <a:lstStyle/>
          <a:p>
            <a:r>
              <a:rPr lang="en-US" dirty="0" smtClean="0"/>
              <a:t>2016 Church Focus</a:t>
            </a:r>
            <a:endParaRPr lang="en-US" dirty="0"/>
          </a:p>
        </p:txBody>
      </p:sp>
      <p:pic>
        <p:nvPicPr>
          <p:cNvPr id="1026" name="Picture 2" descr="Darby Creek Community Church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3180" y="5210017"/>
            <a:ext cx="1905000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7280" y="522466"/>
            <a:ext cx="7214222" cy="3101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990317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Custom 6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860852"/>
      </a:accent1>
      <a:accent2>
        <a:srgbClr val="005035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403</TotalTime>
  <Words>337</Words>
  <Application>Microsoft Office PowerPoint</Application>
  <PresentationFormat>Widescreen</PresentationFormat>
  <Paragraphs>38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Retrospect</vt:lpstr>
      <vt:lpstr>2016 Church Focus</vt:lpstr>
      <vt:lpstr>2016 Focus Passage   Matthew 22:34-40 ESV  </vt:lpstr>
      <vt:lpstr>2016 Church Focus</vt:lpstr>
      <vt:lpstr>Loving God: Growing in individual &amp; corporate prayer </vt:lpstr>
      <vt:lpstr>Growing in Loving Your Neighbor</vt:lpstr>
      <vt:lpstr>2016 Church Focus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 title slide</dc:title>
  <dc:creator>Greg Burlile</dc:creator>
  <cp:lastModifiedBy>Greg Burlile</cp:lastModifiedBy>
  <cp:revision>91</cp:revision>
  <cp:lastPrinted>2016-01-30T16:01:36Z</cp:lastPrinted>
  <dcterms:created xsi:type="dcterms:W3CDTF">2014-11-04T13:20:21Z</dcterms:created>
  <dcterms:modified xsi:type="dcterms:W3CDTF">2016-02-01T16:17:24Z</dcterms:modified>
</cp:coreProperties>
</file>