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584" r:id="rId2"/>
    <p:sldId id="677" r:id="rId3"/>
    <p:sldId id="678" r:id="rId4"/>
    <p:sldId id="679" r:id="rId5"/>
    <p:sldId id="680" r:id="rId6"/>
    <p:sldId id="681" r:id="rId7"/>
    <p:sldId id="684" r:id="rId8"/>
    <p:sldId id="685" r:id="rId9"/>
    <p:sldId id="686" r:id="rId10"/>
    <p:sldId id="683" r:id="rId11"/>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E266"/>
    <a:srgbClr val="FFFF00"/>
    <a:srgbClr val="FFCC66"/>
    <a:srgbClr val="E0B658"/>
    <a:srgbClr val="BE5E72"/>
    <a:srgbClr val="0099FF"/>
    <a:srgbClr val="385D8A"/>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87006" autoAdjust="0"/>
  </p:normalViewPr>
  <p:slideViewPr>
    <p:cSldViewPr>
      <p:cViewPr varScale="1">
        <p:scale>
          <a:sx n="60" d="100"/>
          <a:sy n="60" d="100"/>
        </p:scale>
        <p:origin x="1044" y="108"/>
      </p:cViewPr>
      <p:guideLst>
        <p:guide orient="horz" pos="2160"/>
        <p:guide pos="2880"/>
      </p:guideLst>
    </p:cSldViewPr>
  </p:slideViewPr>
  <p:notesTextViewPr>
    <p:cViewPr>
      <p:scale>
        <a:sx n="3" d="2"/>
        <a:sy n="3" d="2"/>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2187" tIns="46093" rIns="92187" bIns="46093" rtlCol="0"/>
          <a:lstStyle>
            <a:lvl1pPr algn="l" eaLnBrk="1" hangingPunct="1">
              <a:defRPr sz="1200">
                <a:latin typeface="Arial" charset="0"/>
                <a:cs typeface="Arial" charset="0"/>
              </a:defRPr>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2187" tIns="46093" rIns="92187" bIns="46093" rtlCol="0"/>
          <a:lstStyle>
            <a:lvl1pPr algn="r" eaLnBrk="1" hangingPunct="1">
              <a:defRPr sz="1200">
                <a:latin typeface="Arial" charset="0"/>
                <a:cs typeface="Arial" charset="0"/>
              </a:defRPr>
            </a:lvl1pPr>
          </a:lstStyle>
          <a:p>
            <a:pPr>
              <a:defRPr/>
            </a:pPr>
            <a:fld id="{E63F7F80-1383-4B5F-9FC6-6A505BD6C2E2}" type="datetimeFigureOut">
              <a:rPr lang="en-US"/>
              <a:pPr>
                <a:defRPr/>
              </a:pPr>
              <a:t>11/29/2015</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2187" tIns="46093" rIns="92187" bIns="46093" rtlCol="0" anchor="b"/>
          <a:lstStyle>
            <a:lvl1pPr algn="l" eaLnBrk="1" hangingPunct="1">
              <a:defRPr sz="1200">
                <a:latin typeface="Arial" charset="0"/>
                <a:cs typeface="Arial" charset="0"/>
              </a:defRPr>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wrap="square" lIns="92187" tIns="46093" rIns="92187" bIns="46093" numCol="1" anchor="b" anchorCtr="0" compatLnSpc="1">
            <a:prstTxWarp prst="textNoShape">
              <a:avLst/>
            </a:prstTxWarp>
          </a:bodyPr>
          <a:lstStyle>
            <a:lvl1pPr algn="r" eaLnBrk="1" hangingPunct="1">
              <a:defRPr sz="1200" smtClean="0"/>
            </a:lvl1pPr>
          </a:lstStyle>
          <a:p>
            <a:pPr>
              <a:defRPr/>
            </a:pPr>
            <a:fld id="{59ED1178-2B97-4D1D-81C8-11E55C5029C5}" type="slidenum">
              <a:rPr lang="en-US" altLang="en-US"/>
              <a:pPr>
                <a:defRPr/>
              </a:pPr>
              <a:t>‹#›</a:t>
            </a:fld>
            <a:endParaRPr lang="en-US" altLang="en-US"/>
          </a:p>
        </p:txBody>
      </p:sp>
    </p:spTree>
    <p:extLst>
      <p:ext uri="{BB962C8B-B14F-4D97-AF65-F5344CB8AC3E}">
        <p14:creationId xmlns:p14="http://schemas.microsoft.com/office/powerpoint/2010/main" val="4028008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0690" tIns="45345" rIns="90690" bIns="45345" rtlCol="0"/>
          <a:lstStyle>
            <a:lvl1pPr algn="l" eaLnBrk="1" hangingPunct="1">
              <a:defRPr sz="1200">
                <a:latin typeface="Arial" charset="0"/>
                <a:cs typeface="Arial" charset="0"/>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0690" tIns="45345" rIns="90690" bIns="45345" rtlCol="0"/>
          <a:lstStyle>
            <a:lvl1pPr algn="r" eaLnBrk="1" hangingPunct="1">
              <a:defRPr sz="1200">
                <a:latin typeface="Arial" charset="0"/>
                <a:cs typeface="Arial" charset="0"/>
              </a:defRPr>
            </a:lvl1pPr>
          </a:lstStyle>
          <a:p>
            <a:pPr>
              <a:defRPr/>
            </a:pPr>
            <a:fld id="{2FC99279-6C37-4564-9DE4-7DA07F4041F5}" type="datetimeFigureOut">
              <a:rPr lang="en-US"/>
              <a:pPr>
                <a:defRPr/>
              </a:pPr>
              <a:t>11/29/2015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0690" tIns="45345" rIns="90690" bIns="45345" rtlCol="0" anchor="ctr"/>
          <a:lstStyle/>
          <a:p>
            <a:pPr lvl="0"/>
            <a:endParaRPr lang="en-US" noProof="0" smtClean="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0690" tIns="45345" rIns="90690" bIns="45345"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0690" tIns="45345" rIns="90690" bIns="45345" rtlCol="0" anchor="b"/>
          <a:lstStyle>
            <a:lvl1pPr algn="l" eaLnBrk="1" hangingPunct="1">
              <a:defRPr sz="1200">
                <a:latin typeface="Arial" charset="0"/>
                <a:cs typeface="Arial" charset="0"/>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wrap="square" lIns="90690" tIns="45345" rIns="90690" bIns="45345" numCol="1" anchor="b" anchorCtr="0" compatLnSpc="1">
            <a:prstTxWarp prst="textNoShape">
              <a:avLst/>
            </a:prstTxWarp>
          </a:bodyPr>
          <a:lstStyle>
            <a:lvl1pPr algn="r" eaLnBrk="1" hangingPunct="1">
              <a:defRPr sz="1200" smtClean="0"/>
            </a:lvl1pPr>
          </a:lstStyle>
          <a:p>
            <a:pPr>
              <a:defRPr/>
            </a:pPr>
            <a:fld id="{3E85B8DF-271D-4E72-B760-B32DC8997DB7}" type="slidenum">
              <a:rPr lang="en-US" altLang="en-US"/>
              <a:pPr>
                <a:defRPr/>
              </a:pPr>
              <a:t>‹#›</a:t>
            </a:fld>
            <a:endParaRPr lang="en-US" altLang="en-US"/>
          </a:p>
        </p:txBody>
      </p:sp>
    </p:spTree>
    <p:extLst>
      <p:ext uri="{BB962C8B-B14F-4D97-AF65-F5344CB8AC3E}">
        <p14:creationId xmlns:p14="http://schemas.microsoft.com/office/powerpoint/2010/main" val="183847530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7CAC486B-551F-472D-9432-56F30C629812}" type="datetimeFigureOut">
              <a:rPr lang="en-US"/>
              <a:pPr>
                <a:defRPr/>
              </a:pPr>
              <a:t>11/29/2015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8C7F008-F4CD-47D7-B4E6-696D1DB13836}" type="slidenum">
              <a:rPr lang="en-US" altLang="en-US"/>
              <a:pPr>
                <a:defRPr/>
              </a:pPr>
              <a:t>‹#›</a:t>
            </a:fld>
            <a:endParaRPr lang="en-US" altLang="en-US"/>
          </a:p>
        </p:txBody>
      </p:sp>
    </p:spTree>
    <p:extLst>
      <p:ext uri="{BB962C8B-B14F-4D97-AF65-F5344CB8AC3E}">
        <p14:creationId xmlns:p14="http://schemas.microsoft.com/office/powerpoint/2010/main" val="11159036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D90554E-F0FC-462B-8404-A30FDC39D781}" type="datetimeFigureOut">
              <a:rPr lang="en-US"/>
              <a:pPr>
                <a:defRPr/>
              </a:pPr>
              <a:t>11/29/2015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BD22A46-8D52-4058-AEE3-88C231DB76F8}" type="slidenum">
              <a:rPr lang="en-US" altLang="en-US"/>
              <a:pPr>
                <a:defRPr/>
              </a:pPr>
              <a:t>‹#›</a:t>
            </a:fld>
            <a:endParaRPr lang="en-US" altLang="en-US"/>
          </a:p>
        </p:txBody>
      </p:sp>
    </p:spTree>
    <p:extLst>
      <p:ext uri="{BB962C8B-B14F-4D97-AF65-F5344CB8AC3E}">
        <p14:creationId xmlns:p14="http://schemas.microsoft.com/office/powerpoint/2010/main" val="12863668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091CCC7-9DBE-4F54-892E-6A9C1AAF0CCB}" type="datetimeFigureOut">
              <a:rPr lang="en-US"/>
              <a:pPr>
                <a:defRPr/>
              </a:pPr>
              <a:t>11/29/2015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44291AB-C82C-4EB2-A2CE-5035E1344919}" type="slidenum">
              <a:rPr lang="en-US" altLang="en-US"/>
              <a:pPr>
                <a:defRPr/>
              </a:pPr>
              <a:t>‹#›</a:t>
            </a:fld>
            <a:endParaRPr lang="en-US" altLang="en-US"/>
          </a:p>
        </p:txBody>
      </p:sp>
    </p:spTree>
    <p:extLst>
      <p:ext uri="{BB962C8B-B14F-4D97-AF65-F5344CB8AC3E}">
        <p14:creationId xmlns:p14="http://schemas.microsoft.com/office/powerpoint/2010/main" val="13572183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66DEDFC-0268-48B2-84E6-75B36CB21702}" type="datetimeFigureOut">
              <a:rPr lang="en-US"/>
              <a:pPr>
                <a:defRPr/>
              </a:pPr>
              <a:t>11/29/2015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26E302A-8315-48ED-AB98-131BD5EF966F}" type="slidenum">
              <a:rPr lang="en-US" altLang="en-US"/>
              <a:pPr>
                <a:defRPr/>
              </a:pPr>
              <a:t>‹#›</a:t>
            </a:fld>
            <a:endParaRPr lang="en-US" altLang="en-US"/>
          </a:p>
        </p:txBody>
      </p:sp>
    </p:spTree>
    <p:extLst>
      <p:ext uri="{BB962C8B-B14F-4D97-AF65-F5344CB8AC3E}">
        <p14:creationId xmlns:p14="http://schemas.microsoft.com/office/powerpoint/2010/main" val="2906057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0ABE3F65-6BAB-4D24-9CE5-3181414AE29E}" type="datetimeFigureOut">
              <a:rPr lang="en-US"/>
              <a:pPr>
                <a:defRPr/>
              </a:pPr>
              <a:t>11/29/2015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7A60386-3038-47B3-9D17-FA447708D02E}" type="slidenum">
              <a:rPr lang="en-US" altLang="en-US"/>
              <a:pPr>
                <a:defRPr/>
              </a:pPr>
              <a:t>‹#›</a:t>
            </a:fld>
            <a:endParaRPr lang="en-US" altLang="en-US"/>
          </a:p>
        </p:txBody>
      </p:sp>
    </p:spTree>
    <p:extLst>
      <p:ext uri="{BB962C8B-B14F-4D97-AF65-F5344CB8AC3E}">
        <p14:creationId xmlns:p14="http://schemas.microsoft.com/office/powerpoint/2010/main" val="2841849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CB50405D-BEAB-40E0-8A5A-494D0801A207}" type="datetimeFigureOut">
              <a:rPr lang="en-US"/>
              <a:pPr>
                <a:defRPr/>
              </a:pPr>
              <a:t>11/29/2015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6A8DD8D-2C02-48EC-B4F7-C02DBEB157B1}" type="slidenum">
              <a:rPr lang="en-US" altLang="en-US"/>
              <a:pPr>
                <a:defRPr/>
              </a:pPr>
              <a:t>‹#›</a:t>
            </a:fld>
            <a:endParaRPr lang="en-US" altLang="en-US"/>
          </a:p>
        </p:txBody>
      </p:sp>
    </p:spTree>
    <p:extLst>
      <p:ext uri="{BB962C8B-B14F-4D97-AF65-F5344CB8AC3E}">
        <p14:creationId xmlns:p14="http://schemas.microsoft.com/office/powerpoint/2010/main" val="102051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FEE8130D-6000-4BE1-B9B3-EC85D7C21655}" type="datetimeFigureOut">
              <a:rPr lang="en-US"/>
              <a:pPr>
                <a:defRPr/>
              </a:pPr>
              <a:t>11/29/2015</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C1E39DC7-23AA-4D22-8CD5-A95C5F3DC64A}" type="slidenum">
              <a:rPr lang="en-US" altLang="en-US"/>
              <a:pPr>
                <a:defRPr/>
              </a:pPr>
              <a:t>‹#›</a:t>
            </a:fld>
            <a:endParaRPr lang="en-US" altLang="en-US"/>
          </a:p>
        </p:txBody>
      </p:sp>
    </p:spTree>
    <p:extLst>
      <p:ext uri="{BB962C8B-B14F-4D97-AF65-F5344CB8AC3E}">
        <p14:creationId xmlns:p14="http://schemas.microsoft.com/office/powerpoint/2010/main" val="41286106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C5B1AAF5-D596-48B8-9E0F-8186FC49BBDA}" type="datetimeFigureOut">
              <a:rPr lang="en-US"/>
              <a:pPr>
                <a:defRPr/>
              </a:pPr>
              <a:t>11/29/2015</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1ADD7FB6-9373-40E1-A563-C513D9EC6F57}" type="slidenum">
              <a:rPr lang="en-US" altLang="en-US"/>
              <a:pPr>
                <a:defRPr/>
              </a:pPr>
              <a:t>‹#›</a:t>
            </a:fld>
            <a:endParaRPr lang="en-US" altLang="en-US"/>
          </a:p>
        </p:txBody>
      </p:sp>
    </p:spTree>
    <p:extLst>
      <p:ext uri="{BB962C8B-B14F-4D97-AF65-F5344CB8AC3E}">
        <p14:creationId xmlns:p14="http://schemas.microsoft.com/office/powerpoint/2010/main" val="12638975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BD01FF0-29F1-425C-A9B6-1A22375B1D31}" type="datetimeFigureOut">
              <a:rPr lang="en-US"/>
              <a:pPr>
                <a:defRPr/>
              </a:pPr>
              <a:t>11/29/2015</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6E4E32C8-7360-4415-B2DC-082EE738FAB6}" type="slidenum">
              <a:rPr lang="en-US" altLang="en-US"/>
              <a:pPr>
                <a:defRPr/>
              </a:pPr>
              <a:t>‹#›</a:t>
            </a:fld>
            <a:endParaRPr lang="en-US" altLang="en-US"/>
          </a:p>
        </p:txBody>
      </p:sp>
    </p:spTree>
    <p:extLst>
      <p:ext uri="{BB962C8B-B14F-4D97-AF65-F5344CB8AC3E}">
        <p14:creationId xmlns:p14="http://schemas.microsoft.com/office/powerpoint/2010/main" val="13667150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E24BC69-FA2D-4128-81DC-C35A90FB5287}" type="datetimeFigureOut">
              <a:rPr lang="en-US"/>
              <a:pPr>
                <a:defRPr/>
              </a:pPr>
              <a:t>11/29/2015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4CCE246-0B0D-4C0D-B44D-37892D7C6BC7}" type="slidenum">
              <a:rPr lang="en-US" altLang="en-US"/>
              <a:pPr>
                <a:defRPr/>
              </a:pPr>
              <a:t>‹#›</a:t>
            </a:fld>
            <a:endParaRPr lang="en-US" altLang="en-US"/>
          </a:p>
        </p:txBody>
      </p:sp>
    </p:spTree>
    <p:extLst>
      <p:ext uri="{BB962C8B-B14F-4D97-AF65-F5344CB8AC3E}">
        <p14:creationId xmlns:p14="http://schemas.microsoft.com/office/powerpoint/2010/main" val="1114331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E07B56D-44BD-405B-BBCD-2ABB48C54A20}" type="datetimeFigureOut">
              <a:rPr lang="en-US"/>
              <a:pPr>
                <a:defRPr/>
              </a:pPr>
              <a:t>11/29/2015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96D76D8-DA2A-4407-ACD3-B2A20ACAAE31}" type="slidenum">
              <a:rPr lang="en-US" altLang="en-US"/>
              <a:pPr>
                <a:defRPr/>
              </a:pPr>
              <a:t>‹#›</a:t>
            </a:fld>
            <a:endParaRPr lang="en-US" altLang="en-US"/>
          </a:p>
        </p:txBody>
      </p:sp>
    </p:spTree>
    <p:extLst>
      <p:ext uri="{BB962C8B-B14F-4D97-AF65-F5344CB8AC3E}">
        <p14:creationId xmlns:p14="http://schemas.microsoft.com/office/powerpoint/2010/main" val="2307270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96C8F60C-4BA3-43D2-82B5-5012F1298F0A}" type="datetimeFigureOut">
              <a:rPr lang="en-US"/>
              <a:pPr>
                <a:defRPr/>
              </a:pPr>
              <a:t>11/29/2015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latin typeface="Calibri" panose="020F0502020204030204" pitchFamily="34" charset="0"/>
              </a:defRPr>
            </a:lvl1pPr>
          </a:lstStyle>
          <a:p>
            <a:pPr>
              <a:defRPr/>
            </a:pPr>
            <a:fld id="{9F1A9CDF-24A2-4DA4-8859-B34EC2DD5D1A}"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12524470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9850902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r="71667" b="74444"/>
          <a:stretch/>
        </p:blipFill>
        <p:spPr>
          <a:xfrm>
            <a:off x="0" y="-1"/>
            <a:ext cx="9144000" cy="6858001"/>
          </a:xfrm>
          <a:prstGeom prst="rect">
            <a:avLst/>
          </a:prstGeom>
        </p:spPr>
      </p:pic>
      <p:sp>
        <p:nvSpPr>
          <p:cNvPr id="4" name="TextBox 3"/>
          <p:cNvSpPr txBox="1"/>
          <p:nvPr/>
        </p:nvSpPr>
        <p:spPr>
          <a:xfrm>
            <a:off x="381000" y="533400"/>
            <a:ext cx="5257800" cy="923330"/>
          </a:xfrm>
          <a:prstGeom prst="rect">
            <a:avLst/>
          </a:prstGeom>
          <a:solidFill>
            <a:schemeClr val="tx1">
              <a:alpha val="0"/>
            </a:schemeClr>
          </a:solidFill>
        </p:spPr>
        <p:txBody>
          <a:bodyPr wrap="square" rtlCol="0">
            <a:spAutoFit/>
          </a:bodyPr>
          <a:lstStyle/>
          <a:p>
            <a:r>
              <a:rPr lang="en-US" sz="5400" dirty="0" smtClean="0">
                <a:solidFill>
                  <a:schemeClr val="bg1"/>
                </a:solidFill>
              </a:rPr>
              <a:t>What is Hope?</a:t>
            </a:r>
            <a:endParaRPr lang="en-US" sz="5400" dirty="0">
              <a:solidFill>
                <a:schemeClr val="bg1"/>
              </a:solidFill>
            </a:endParaRPr>
          </a:p>
        </p:txBody>
      </p:sp>
      <p:sp>
        <p:nvSpPr>
          <p:cNvPr id="6" name="TextBox 5"/>
          <p:cNvSpPr txBox="1"/>
          <p:nvPr/>
        </p:nvSpPr>
        <p:spPr>
          <a:xfrm>
            <a:off x="0" y="5867400"/>
            <a:ext cx="9144000" cy="523220"/>
          </a:xfrm>
          <a:prstGeom prst="rect">
            <a:avLst/>
          </a:prstGeom>
          <a:solidFill>
            <a:schemeClr val="tx1"/>
          </a:solidFill>
        </p:spPr>
        <p:txBody>
          <a:bodyPr wrap="square" rtlCol="0">
            <a:spAutoFit/>
          </a:bodyPr>
          <a:lstStyle/>
          <a:p>
            <a:pPr algn="r"/>
            <a:r>
              <a:rPr lang="en-US" sz="2800" dirty="0" smtClean="0">
                <a:solidFill>
                  <a:schemeClr val="bg1"/>
                </a:solidFill>
              </a:rPr>
              <a:t>Hope – Christmas in 4 Words</a:t>
            </a:r>
            <a:endParaRPr lang="en-US" sz="2800" dirty="0">
              <a:solidFill>
                <a:schemeClr val="bg1"/>
              </a:solidFill>
            </a:endParaRPr>
          </a:p>
        </p:txBody>
      </p:sp>
      <p:sp>
        <p:nvSpPr>
          <p:cNvPr id="7" name="TextBox 6"/>
          <p:cNvSpPr txBox="1"/>
          <p:nvPr/>
        </p:nvSpPr>
        <p:spPr>
          <a:xfrm>
            <a:off x="647700" y="1676400"/>
            <a:ext cx="7848600" cy="2862322"/>
          </a:xfrm>
          <a:prstGeom prst="rect">
            <a:avLst/>
          </a:prstGeom>
          <a:solidFill>
            <a:schemeClr val="tx1">
              <a:alpha val="0"/>
            </a:schemeClr>
          </a:solidFill>
        </p:spPr>
        <p:txBody>
          <a:bodyPr wrap="square" rtlCol="0">
            <a:spAutoFit/>
          </a:bodyPr>
          <a:lstStyle/>
          <a:p>
            <a:r>
              <a:rPr lang="en-US" sz="3600" dirty="0" smtClean="0">
                <a:solidFill>
                  <a:schemeClr val="bg1"/>
                </a:solidFill>
              </a:rPr>
              <a:t>I hope I get good grades</a:t>
            </a:r>
          </a:p>
          <a:p>
            <a:r>
              <a:rPr lang="en-US" sz="3600" dirty="0" smtClean="0">
                <a:solidFill>
                  <a:schemeClr val="bg1"/>
                </a:solidFill>
              </a:rPr>
              <a:t>I hope I get a raise</a:t>
            </a:r>
          </a:p>
          <a:p>
            <a:r>
              <a:rPr lang="en-US" sz="3600" dirty="0" smtClean="0">
                <a:solidFill>
                  <a:schemeClr val="bg1"/>
                </a:solidFill>
              </a:rPr>
              <a:t>I hope I don’t get sick</a:t>
            </a:r>
          </a:p>
          <a:p>
            <a:r>
              <a:rPr lang="en-US" sz="3600" dirty="0" smtClean="0">
                <a:solidFill>
                  <a:schemeClr val="bg1"/>
                </a:solidFill>
              </a:rPr>
              <a:t>I hope my team wins</a:t>
            </a:r>
          </a:p>
          <a:p>
            <a:r>
              <a:rPr lang="en-US" sz="3600" dirty="0" smtClean="0">
                <a:solidFill>
                  <a:schemeClr val="bg1"/>
                </a:solidFill>
              </a:rPr>
              <a:t>I hope I get what I want for Christmas</a:t>
            </a:r>
          </a:p>
        </p:txBody>
      </p:sp>
      <p:sp>
        <p:nvSpPr>
          <p:cNvPr id="8" name="TextBox 7"/>
          <p:cNvSpPr txBox="1"/>
          <p:nvPr/>
        </p:nvSpPr>
        <p:spPr>
          <a:xfrm>
            <a:off x="615616" y="4779660"/>
            <a:ext cx="7537784" cy="646331"/>
          </a:xfrm>
          <a:prstGeom prst="rect">
            <a:avLst/>
          </a:prstGeom>
          <a:solidFill>
            <a:schemeClr val="tx1">
              <a:alpha val="0"/>
            </a:schemeClr>
          </a:solidFill>
        </p:spPr>
        <p:txBody>
          <a:bodyPr wrap="square" rtlCol="0">
            <a:spAutoFit/>
          </a:bodyPr>
          <a:lstStyle/>
          <a:p>
            <a:r>
              <a:rPr lang="en-US" sz="3600" dirty="0" smtClean="0">
                <a:solidFill>
                  <a:srgbClr val="FFFF00"/>
                </a:solidFill>
              </a:rPr>
              <a:t>All of these are not certain</a:t>
            </a:r>
            <a:endParaRPr lang="en-US" sz="3600" dirty="0">
              <a:solidFill>
                <a:srgbClr val="FFFF00"/>
              </a:solidFill>
            </a:endParaRPr>
          </a:p>
        </p:txBody>
      </p:sp>
    </p:spTree>
    <p:extLst>
      <p:ext uri="{BB962C8B-B14F-4D97-AF65-F5344CB8AC3E}">
        <p14:creationId xmlns:p14="http://schemas.microsoft.com/office/powerpoint/2010/main" val="3248411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animBg="1"/>
      <p:bldP spid="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r="71667" b="74444"/>
          <a:stretch/>
        </p:blipFill>
        <p:spPr>
          <a:xfrm>
            <a:off x="0" y="-1"/>
            <a:ext cx="9144000" cy="6858001"/>
          </a:xfrm>
          <a:prstGeom prst="rect">
            <a:avLst/>
          </a:prstGeom>
        </p:spPr>
      </p:pic>
      <p:sp>
        <p:nvSpPr>
          <p:cNvPr id="4" name="TextBox 3"/>
          <p:cNvSpPr txBox="1"/>
          <p:nvPr/>
        </p:nvSpPr>
        <p:spPr>
          <a:xfrm>
            <a:off x="514350" y="274137"/>
            <a:ext cx="8115300" cy="1754326"/>
          </a:xfrm>
          <a:prstGeom prst="rect">
            <a:avLst/>
          </a:prstGeom>
          <a:solidFill>
            <a:schemeClr val="tx1">
              <a:alpha val="0"/>
            </a:schemeClr>
          </a:solidFill>
        </p:spPr>
        <p:txBody>
          <a:bodyPr wrap="square" rtlCol="0">
            <a:spAutoFit/>
          </a:bodyPr>
          <a:lstStyle/>
          <a:p>
            <a:r>
              <a:rPr lang="en-US" sz="5400" dirty="0" smtClean="0">
                <a:solidFill>
                  <a:schemeClr val="bg1"/>
                </a:solidFill>
              </a:rPr>
              <a:t>God speaks of a different kind of hope…</a:t>
            </a:r>
            <a:endParaRPr lang="en-US" sz="5400" dirty="0">
              <a:solidFill>
                <a:schemeClr val="bg1"/>
              </a:solidFill>
            </a:endParaRPr>
          </a:p>
        </p:txBody>
      </p:sp>
      <p:sp>
        <p:nvSpPr>
          <p:cNvPr id="6" name="TextBox 5"/>
          <p:cNvSpPr txBox="1"/>
          <p:nvPr/>
        </p:nvSpPr>
        <p:spPr>
          <a:xfrm>
            <a:off x="0" y="5867400"/>
            <a:ext cx="9144000" cy="523220"/>
          </a:xfrm>
          <a:prstGeom prst="rect">
            <a:avLst/>
          </a:prstGeom>
          <a:solidFill>
            <a:schemeClr val="tx1"/>
          </a:solidFill>
        </p:spPr>
        <p:txBody>
          <a:bodyPr wrap="square" rtlCol="0">
            <a:spAutoFit/>
          </a:bodyPr>
          <a:lstStyle/>
          <a:p>
            <a:pPr algn="r"/>
            <a:r>
              <a:rPr lang="en-US" sz="2800" dirty="0" smtClean="0">
                <a:solidFill>
                  <a:schemeClr val="bg1"/>
                </a:solidFill>
              </a:rPr>
              <a:t>Hope – Christmas in 4 Words</a:t>
            </a:r>
            <a:endParaRPr lang="en-US" sz="2800" dirty="0">
              <a:solidFill>
                <a:schemeClr val="bg1"/>
              </a:solidFill>
            </a:endParaRPr>
          </a:p>
        </p:txBody>
      </p:sp>
      <p:sp>
        <p:nvSpPr>
          <p:cNvPr id="8" name="TextBox 7"/>
          <p:cNvSpPr txBox="1"/>
          <p:nvPr/>
        </p:nvSpPr>
        <p:spPr>
          <a:xfrm>
            <a:off x="514350" y="2302601"/>
            <a:ext cx="6477000" cy="646331"/>
          </a:xfrm>
          <a:prstGeom prst="rect">
            <a:avLst/>
          </a:prstGeom>
          <a:solidFill>
            <a:schemeClr val="tx1">
              <a:alpha val="0"/>
            </a:schemeClr>
          </a:solidFill>
        </p:spPr>
        <p:txBody>
          <a:bodyPr wrap="square" rtlCol="0">
            <a:spAutoFit/>
          </a:bodyPr>
          <a:lstStyle/>
          <a:p>
            <a:r>
              <a:rPr lang="en-US" sz="3600" dirty="0" smtClean="0">
                <a:solidFill>
                  <a:srgbClr val="FFFF00"/>
                </a:solidFill>
              </a:rPr>
              <a:t>Romans 15:13</a:t>
            </a:r>
            <a:endParaRPr lang="en-US" sz="3600" dirty="0">
              <a:solidFill>
                <a:srgbClr val="FFFF00"/>
              </a:solidFill>
            </a:endParaRPr>
          </a:p>
        </p:txBody>
      </p:sp>
      <p:sp>
        <p:nvSpPr>
          <p:cNvPr id="9" name="TextBox 8"/>
          <p:cNvSpPr txBox="1"/>
          <p:nvPr/>
        </p:nvSpPr>
        <p:spPr>
          <a:xfrm>
            <a:off x="762000" y="3347767"/>
            <a:ext cx="7467600" cy="646331"/>
          </a:xfrm>
          <a:prstGeom prst="rect">
            <a:avLst/>
          </a:prstGeom>
          <a:solidFill>
            <a:schemeClr val="tx1">
              <a:alpha val="0"/>
            </a:schemeClr>
          </a:solidFill>
        </p:spPr>
        <p:txBody>
          <a:bodyPr wrap="square" rtlCol="0">
            <a:spAutoFit/>
          </a:bodyPr>
          <a:lstStyle/>
          <a:p>
            <a:pPr marL="571500" indent="-571500">
              <a:buFont typeface="Wingdings" panose="05000000000000000000" pitchFamily="2" charset="2"/>
              <a:buChar char="§"/>
            </a:pPr>
            <a:r>
              <a:rPr lang="en-US" sz="3600" dirty="0" smtClean="0">
                <a:solidFill>
                  <a:schemeClr val="bg1"/>
                </a:solidFill>
              </a:rPr>
              <a:t>A hope that gives joy and peace</a:t>
            </a:r>
            <a:endParaRPr lang="en-US" sz="3600" dirty="0">
              <a:solidFill>
                <a:schemeClr val="bg1"/>
              </a:solidFill>
            </a:endParaRPr>
          </a:p>
        </p:txBody>
      </p:sp>
    </p:spTree>
    <p:extLst>
      <p:ext uri="{BB962C8B-B14F-4D97-AF65-F5344CB8AC3E}">
        <p14:creationId xmlns:p14="http://schemas.microsoft.com/office/powerpoint/2010/main" val="6784509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r="71667" b="74444"/>
          <a:stretch/>
        </p:blipFill>
        <p:spPr>
          <a:xfrm>
            <a:off x="0" y="-1"/>
            <a:ext cx="9144000" cy="6858001"/>
          </a:xfrm>
          <a:prstGeom prst="rect">
            <a:avLst/>
          </a:prstGeom>
        </p:spPr>
      </p:pic>
      <p:sp>
        <p:nvSpPr>
          <p:cNvPr id="4" name="TextBox 3"/>
          <p:cNvSpPr txBox="1"/>
          <p:nvPr/>
        </p:nvSpPr>
        <p:spPr>
          <a:xfrm>
            <a:off x="514350" y="274137"/>
            <a:ext cx="8115300" cy="1754326"/>
          </a:xfrm>
          <a:prstGeom prst="rect">
            <a:avLst/>
          </a:prstGeom>
          <a:solidFill>
            <a:schemeClr val="tx1">
              <a:alpha val="0"/>
            </a:schemeClr>
          </a:solidFill>
        </p:spPr>
        <p:txBody>
          <a:bodyPr wrap="square" rtlCol="0">
            <a:spAutoFit/>
          </a:bodyPr>
          <a:lstStyle/>
          <a:p>
            <a:r>
              <a:rPr lang="en-US" sz="5400" dirty="0" smtClean="0">
                <a:solidFill>
                  <a:schemeClr val="bg1"/>
                </a:solidFill>
              </a:rPr>
              <a:t>God speaks of a different kind of hope…</a:t>
            </a:r>
            <a:endParaRPr lang="en-US" sz="5400" dirty="0">
              <a:solidFill>
                <a:schemeClr val="bg1"/>
              </a:solidFill>
            </a:endParaRPr>
          </a:p>
        </p:txBody>
      </p:sp>
      <p:sp>
        <p:nvSpPr>
          <p:cNvPr id="6" name="TextBox 5"/>
          <p:cNvSpPr txBox="1"/>
          <p:nvPr/>
        </p:nvSpPr>
        <p:spPr>
          <a:xfrm>
            <a:off x="0" y="5867400"/>
            <a:ext cx="9144000" cy="523220"/>
          </a:xfrm>
          <a:prstGeom prst="rect">
            <a:avLst/>
          </a:prstGeom>
          <a:solidFill>
            <a:schemeClr val="tx1"/>
          </a:solidFill>
        </p:spPr>
        <p:txBody>
          <a:bodyPr wrap="square" rtlCol="0">
            <a:spAutoFit/>
          </a:bodyPr>
          <a:lstStyle/>
          <a:p>
            <a:pPr algn="r"/>
            <a:r>
              <a:rPr lang="en-US" sz="2800" dirty="0" smtClean="0">
                <a:solidFill>
                  <a:schemeClr val="bg1"/>
                </a:solidFill>
              </a:rPr>
              <a:t>Hope – Christmas in 4 Words</a:t>
            </a:r>
            <a:endParaRPr lang="en-US" sz="2800" dirty="0">
              <a:solidFill>
                <a:schemeClr val="bg1"/>
              </a:solidFill>
            </a:endParaRPr>
          </a:p>
        </p:txBody>
      </p:sp>
      <p:sp>
        <p:nvSpPr>
          <p:cNvPr id="8" name="TextBox 7"/>
          <p:cNvSpPr txBox="1"/>
          <p:nvPr/>
        </p:nvSpPr>
        <p:spPr>
          <a:xfrm>
            <a:off x="514350" y="2302601"/>
            <a:ext cx="6477000" cy="646331"/>
          </a:xfrm>
          <a:prstGeom prst="rect">
            <a:avLst/>
          </a:prstGeom>
          <a:solidFill>
            <a:schemeClr val="tx1">
              <a:alpha val="0"/>
            </a:schemeClr>
          </a:solidFill>
        </p:spPr>
        <p:txBody>
          <a:bodyPr wrap="square" rtlCol="0">
            <a:spAutoFit/>
          </a:bodyPr>
          <a:lstStyle/>
          <a:p>
            <a:r>
              <a:rPr lang="en-US" sz="3600" dirty="0" smtClean="0">
                <a:solidFill>
                  <a:srgbClr val="FFFF00"/>
                </a:solidFill>
              </a:rPr>
              <a:t>Psalm 31:24</a:t>
            </a:r>
            <a:endParaRPr lang="en-US" sz="3600" dirty="0">
              <a:solidFill>
                <a:srgbClr val="FFFF00"/>
              </a:solidFill>
            </a:endParaRPr>
          </a:p>
        </p:txBody>
      </p:sp>
      <p:sp>
        <p:nvSpPr>
          <p:cNvPr id="9" name="TextBox 8"/>
          <p:cNvSpPr txBox="1"/>
          <p:nvPr/>
        </p:nvSpPr>
        <p:spPr>
          <a:xfrm>
            <a:off x="762000" y="3347767"/>
            <a:ext cx="7467600" cy="1200329"/>
          </a:xfrm>
          <a:prstGeom prst="rect">
            <a:avLst/>
          </a:prstGeom>
          <a:solidFill>
            <a:schemeClr val="tx1">
              <a:alpha val="0"/>
            </a:schemeClr>
          </a:solidFill>
        </p:spPr>
        <p:txBody>
          <a:bodyPr wrap="square" rtlCol="0">
            <a:spAutoFit/>
          </a:bodyPr>
          <a:lstStyle/>
          <a:p>
            <a:pPr marL="571500" indent="-571500">
              <a:buFont typeface="Wingdings" panose="05000000000000000000" pitchFamily="2" charset="2"/>
              <a:buChar char="§"/>
            </a:pPr>
            <a:r>
              <a:rPr lang="en-US" sz="3600" dirty="0" smtClean="0">
                <a:solidFill>
                  <a:schemeClr val="bg1"/>
                </a:solidFill>
              </a:rPr>
              <a:t>A hope that gives us strength and courage</a:t>
            </a:r>
            <a:endParaRPr lang="en-US" sz="3600" dirty="0">
              <a:solidFill>
                <a:schemeClr val="bg1"/>
              </a:solidFill>
            </a:endParaRPr>
          </a:p>
        </p:txBody>
      </p:sp>
    </p:spTree>
    <p:extLst>
      <p:ext uri="{BB962C8B-B14F-4D97-AF65-F5344CB8AC3E}">
        <p14:creationId xmlns:p14="http://schemas.microsoft.com/office/powerpoint/2010/main" val="1857250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r="71667" b="74444"/>
          <a:stretch/>
        </p:blipFill>
        <p:spPr>
          <a:xfrm>
            <a:off x="0" y="-1"/>
            <a:ext cx="9144000" cy="6858001"/>
          </a:xfrm>
          <a:prstGeom prst="rect">
            <a:avLst/>
          </a:prstGeom>
        </p:spPr>
      </p:pic>
      <p:sp>
        <p:nvSpPr>
          <p:cNvPr id="4" name="TextBox 3"/>
          <p:cNvSpPr txBox="1"/>
          <p:nvPr/>
        </p:nvSpPr>
        <p:spPr>
          <a:xfrm>
            <a:off x="514350" y="274137"/>
            <a:ext cx="8115300" cy="1754326"/>
          </a:xfrm>
          <a:prstGeom prst="rect">
            <a:avLst/>
          </a:prstGeom>
          <a:solidFill>
            <a:schemeClr val="tx1">
              <a:alpha val="0"/>
            </a:schemeClr>
          </a:solidFill>
        </p:spPr>
        <p:txBody>
          <a:bodyPr wrap="square" rtlCol="0">
            <a:spAutoFit/>
          </a:bodyPr>
          <a:lstStyle/>
          <a:p>
            <a:r>
              <a:rPr lang="en-US" sz="5400" dirty="0" smtClean="0">
                <a:solidFill>
                  <a:schemeClr val="bg1"/>
                </a:solidFill>
              </a:rPr>
              <a:t>God speaks of a different kind of hope…</a:t>
            </a:r>
            <a:endParaRPr lang="en-US" sz="5400" dirty="0">
              <a:solidFill>
                <a:schemeClr val="bg1"/>
              </a:solidFill>
            </a:endParaRPr>
          </a:p>
        </p:txBody>
      </p:sp>
      <p:sp>
        <p:nvSpPr>
          <p:cNvPr id="6" name="TextBox 5"/>
          <p:cNvSpPr txBox="1"/>
          <p:nvPr/>
        </p:nvSpPr>
        <p:spPr>
          <a:xfrm>
            <a:off x="0" y="5867400"/>
            <a:ext cx="9144000" cy="523220"/>
          </a:xfrm>
          <a:prstGeom prst="rect">
            <a:avLst/>
          </a:prstGeom>
          <a:solidFill>
            <a:schemeClr val="tx1"/>
          </a:solidFill>
        </p:spPr>
        <p:txBody>
          <a:bodyPr wrap="square" rtlCol="0">
            <a:spAutoFit/>
          </a:bodyPr>
          <a:lstStyle/>
          <a:p>
            <a:pPr algn="r"/>
            <a:r>
              <a:rPr lang="en-US" sz="2800" dirty="0" smtClean="0">
                <a:solidFill>
                  <a:schemeClr val="bg1"/>
                </a:solidFill>
              </a:rPr>
              <a:t>Hope – Christmas in 4 Words</a:t>
            </a:r>
            <a:endParaRPr lang="en-US" sz="2800" dirty="0">
              <a:solidFill>
                <a:schemeClr val="bg1"/>
              </a:solidFill>
            </a:endParaRPr>
          </a:p>
        </p:txBody>
      </p:sp>
      <p:sp>
        <p:nvSpPr>
          <p:cNvPr id="8" name="TextBox 7"/>
          <p:cNvSpPr txBox="1"/>
          <p:nvPr/>
        </p:nvSpPr>
        <p:spPr>
          <a:xfrm>
            <a:off x="514350" y="2302601"/>
            <a:ext cx="6477000" cy="646331"/>
          </a:xfrm>
          <a:prstGeom prst="rect">
            <a:avLst/>
          </a:prstGeom>
          <a:solidFill>
            <a:schemeClr val="tx1">
              <a:alpha val="0"/>
            </a:schemeClr>
          </a:solidFill>
        </p:spPr>
        <p:txBody>
          <a:bodyPr wrap="square" rtlCol="0">
            <a:spAutoFit/>
          </a:bodyPr>
          <a:lstStyle/>
          <a:p>
            <a:r>
              <a:rPr lang="en-US" sz="3600" dirty="0" smtClean="0">
                <a:solidFill>
                  <a:srgbClr val="FFFF00"/>
                </a:solidFill>
              </a:rPr>
              <a:t>1 Thessalonians 4:13</a:t>
            </a:r>
            <a:endParaRPr lang="en-US" sz="3600" dirty="0">
              <a:solidFill>
                <a:srgbClr val="FFFF00"/>
              </a:solidFill>
            </a:endParaRPr>
          </a:p>
        </p:txBody>
      </p:sp>
      <p:sp>
        <p:nvSpPr>
          <p:cNvPr id="9" name="TextBox 8"/>
          <p:cNvSpPr txBox="1"/>
          <p:nvPr/>
        </p:nvSpPr>
        <p:spPr>
          <a:xfrm>
            <a:off x="762000" y="3347767"/>
            <a:ext cx="7467600" cy="1754326"/>
          </a:xfrm>
          <a:prstGeom prst="rect">
            <a:avLst/>
          </a:prstGeom>
          <a:solidFill>
            <a:schemeClr val="tx1">
              <a:alpha val="0"/>
            </a:schemeClr>
          </a:solidFill>
        </p:spPr>
        <p:txBody>
          <a:bodyPr wrap="square" rtlCol="0">
            <a:spAutoFit/>
          </a:bodyPr>
          <a:lstStyle/>
          <a:p>
            <a:pPr marL="571500" indent="-571500">
              <a:buFont typeface="Wingdings" panose="05000000000000000000" pitchFamily="2" charset="2"/>
              <a:buChar char="§"/>
            </a:pPr>
            <a:r>
              <a:rPr lang="en-US" sz="3600" dirty="0" smtClean="0">
                <a:solidFill>
                  <a:schemeClr val="bg1"/>
                </a:solidFill>
              </a:rPr>
              <a:t>A hope that gives us endurance and comfort even as we face death</a:t>
            </a:r>
            <a:endParaRPr lang="en-US" sz="3600" dirty="0">
              <a:solidFill>
                <a:schemeClr val="bg1"/>
              </a:solidFill>
            </a:endParaRPr>
          </a:p>
        </p:txBody>
      </p:sp>
    </p:spTree>
    <p:extLst>
      <p:ext uri="{BB962C8B-B14F-4D97-AF65-F5344CB8AC3E}">
        <p14:creationId xmlns:p14="http://schemas.microsoft.com/office/powerpoint/2010/main" val="1450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r="71667" b="74444"/>
          <a:stretch/>
        </p:blipFill>
        <p:spPr>
          <a:xfrm>
            <a:off x="0" y="-1"/>
            <a:ext cx="9144000" cy="6858001"/>
          </a:xfrm>
          <a:prstGeom prst="rect">
            <a:avLst/>
          </a:prstGeom>
        </p:spPr>
      </p:pic>
      <p:sp>
        <p:nvSpPr>
          <p:cNvPr id="4" name="TextBox 3"/>
          <p:cNvSpPr txBox="1"/>
          <p:nvPr/>
        </p:nvSpPr>
        <p:spPr>
          <a:xfrm>
            <a:off x="514350" y="274137"/>
            <a:ext cx="8115300" cy="1754326"/>
          </a:xfrm>
          <a:prstGeom prst="rect">
            <a:avLst/>
          </a:prstGeom>
          <a:solidFill>
            <a:schemeClr val="tx1">
              <a:alpha val="0"/>
            </a:schemeClr>
          </a:solidFill>
        </p:spPr>
        <p:txBody>
          <a:bodyPr wrap="square" rtlCol="0">
            <a:spAutoFit/>
          </a:bodyPr>
          <a:lstStyle/>
          <a:p>
            <a:r>
              <a:rPr lang="en-US" sz="5400" dirty="0" smtClean="0">
                <a:solidFill>
                  <a:schemeClr val="bg1"/>
                </a:solidFill>
              </a:rPr>
              <a:t>God speaks of a different kind of hope…</a:t>
            </a:r>
            <a:endParaRPr lang="en-US" sz="5400" dirty="0">
              <a:solidFill>
                <a:schemeClr val="bg1"/>
              </a:solidFill>
            </a:endParaRPr>
          </a:p>
        </p:txBody>
      </p:sp>
      <p:sp>
        <p:nvSpPr>
          <p:cNvPr id="6" name="TextBox 5"/>
          <p:cNvSpPr txBox="1"/>
          <p:nvPr/>
        </p:nvSpPr>
        <p:spPr>
          <a:xfrm>
            <a:off x="0" y="5867400"/>
            <a:ext cx="9144000" cy="523220"/>
          </a:xfrm>
          <a:prstGeom prst="rect">
            <a:avLst/>
          </a:prstGeom>
          <a:solidFill>
            <a:schemeClr val="tx1"/>
          </a:solidFill>
        </p:spPr>
        <p:txBody>
          <a:bodyPr wrap="square" rtlCol="0">
            <a:spAutoFit/>
          </a:bodyPr>
          <a:lstStyle/>
          <a:p>
            <a:pPr algn="r"/>
            <a:r>
              <a:rPr lang="en-US" sz="2800" dirty="0" smtClean="0">
                <a:solidFill>
                  <a:schemeClr val="bg1"/>
                </a:solidFill>
              </a:rPr>
              <a:t>Hope – Christmas in 4 Words</a:t>
            </a:r>
            <a:endParaRPr lang="en-US" sz="2800" dirty="0">
              <a:solidFill>
                <a:schemeClr val="bg1"/>
              </a:solidFill>
            </a:endParaRPr>
          </a:p>
        </p:txBody>
      </p:sp>
      <p:sp>
        <p:nvSpPr>
          <p:cNvPr id="8" name="TextBox 7"/>
          <p:cNvSpPr txBox="1"/>
          <p:nvPr/>
        </p:nvSpPr>
        <p:spPr>
          <a:xfrm>
            <a:off x="514350" y="2302601"/>
            <a:ext cx="6477000" cy="646331"/>
          </a:xfrm>
          <a:prstGeom prst="rect">
            <a:avLst/>
          </a:prstGeom>
          <a:solidFill>
            <a:schemeClr val="tx1">
              <a:alpha val="0"/>
            </a:schemeClr>
          </a:solidFill>
        </p:spPr>
        <p:txBody>
          <a:bodyPr wrap="square" rtlCol="0">
            <a:spAutoFit/>
          </a:bodyPr>
          <a:lstStyle/>
          <a:p>
            <a:r>
              <a:rPr lang="en-US" sz="3600" dirty="0" smtClean="0">
                <a:solidFill>
                  <a:srgbClr val="FFFF00"/>
                </a:solidFill>
              </a:rPr>
              <a:t>Matthew 6:19-21</a:t>
            </a:r>
            <a:endParaRPr lang="en-US" sz="3600" dirty="0">
              <a:solidFill>
                <a:srgbClr val="FFFF00"/>
              </a:solidFill>
            </a:endParaRPr>
          </a:p>
        </p:txBody>
      </p:sp>
      <p:sp>
        <p:nvSpPr>
          <p:cNvPr id="9" name="TextBox 8"/>
          <p:cNvSpPr txBox="1"/>
          <p:nvPr/>
        </p:nvSpPr>
        <p:spPr>
          <a:xfrm>
            <a:off x="762000" y="3347767"/>
            <a:ext cx="7467600" cy="1200329"/>
          </a:xfrm>
          <a:prstGeom prst="rect">
            <a:avLst/>
          </a:prstGeom>
          <a:solidFill>
            <a:schemeClr val="tx1">
              <a:alpha val="0"/>
            </a:schemeClr>
          </a:solidFill>
        </p:spPr>
        <p:txBody>
          <a:bodyPr wrap="square" rtlCol="0">
            <a:spAutoFit/>
          </a:bodyPr>
          <a:lstStyle/>
          <a:p>
            <a:pPr marL="571500" indent="-571500">
              <a:buFont typeface="Wingdings" panose="05000000000000000000" pitchFamily="2" charset="2"/>
              <a:buChar char="§"/>
            </a:pPr>
            <a:r>
              <a:rPr lang="en-US" sz="3600" dirty="0" smtClean="0">
                <a:solidFill>
                  <a:schemeClr val="bg1"/>
                </a:solidFill>
              </a:rPr>
              <a:t>A hope that changes what we value</a:t>
            </a:r>
            <a:endParaRPr lang="en-US" sz="3600" dirty="0">
              <a:solidFill>
                <a:schemeClr val="bg1"/>
              </a:solidFill>
            </a:endParaRPr>
          </a:p>
        </p:txBody>
      </p:sp>
    </p:spTree>
    <p:extLst>
      <p:ext uri="{BB962C8B-B14F-4D97-AF65-F5344CB8AC3E}">
        <p14:creationId xmlns:p14="http://schemas.microsoft.com/office/powerpoint/2010/main" val="680090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r="71667" b="74444"/>
          <a:stretch/>
        </p:blipFill>
        <p:spPr>
          <a:xfrm>
            <a:off x="0" y="-1"/>
            <a:ext cx="9144000" cy="6858001"/>
          </a:xfrm>
          <a:prstGeom prst="rect">
            <a:avLst/>
          </a:prstGeom>
        </p:spPr>
      </p:pic>
      <p:sp>
        <p:nvSpPr>
          <p:cNvPr id="4" name="TextBox 3"/>
          <p:cNvSpPr txBox="1"/>
          <p:nvPr/>
        </p:nvSpPr>
        <p:spPr>
          <a:xfrm>
            <a:off x="228600" y="0"/>
            <a:ext cx="8077200" cy="1754326"/>
          </a:xfrm>
          <a:prstGeom prst="rect">
            <a:avLst/>
          </a:prstGeom>
          <a:solidFill>
            <a:schemeClr val="tx1">
              <a:alpha val="0"/>
            </a:schemeClr>
          </a:solidFill>
        </p:spPr>
        <p:txBody>
          <a:bodyPr wrap="square" rtlCol="0">
            <a:spAutoFit/>
          </a:bodyPr>
          <a:lstStyle/>
          <a:p>
            <a:r>
              <a:rPr lang="en-US" sz="5400" dirty="0" smtClean="0">
                <a:solidFill>
                  <a:schemeClr val="bg1"/>
                </a:solidFill>
              </a:rPr>
              <a:t>How do we experience this kind of hope?</a:t>
            </a:r>
            <a:endParaRPr lang="en-US" sz="5400" dirty="0">
              <a:solidFill>
                <a:schemeClr val="bg1"/>
              </a:solidFill>
            </a:endParaRPr>
          </a:p>
        </p:txBody>
      </p:sp>
      <p:sp>
        <p:nvSpPr>
          <p:cNvPr id="6" name="TextBox 5"/>
          <p:cNvSpPr txBox="1"/>
          <p:nvPr/>
        </p:nvSpPr>
        <p:spPr>
          <a:xfrm>
            <a:off x="0" y="5867400"/>
            <a:ext cx="9144000" cy="523220"/>
          </a:xfrm>
          <a:prstGeom prst="rect">
            <a:avLst/>
          </a:prstGeom>
          <a:solidFill>
            <a:schemeClr val="tx1"/>
          </a:solidFill>
        </p:spPr>
        <p:txBody>
          <a:bodyPr wrap="square" rtlCol="0">
            <a:spAutoFit/>
          </a:bodyPr>
          <a:lstStyle/>
          <a:p>
            <a:pPr algn="r"/>
            <a:r>
              <a:rPr lang="en-US" sz="2800" dirty="0" smtClean="0">
                <a:solidFill>
                  <a:schemeClr val="bg1"/>
                </a:solidFill>
              </a:rPr>
              <a:t>Hope – Christmas in 4 Words</a:t>
            </a:r>
            <a:endParaRPr lang="en-US" sz="2800" dirty="0">
              <a:solidFill>
                <a:schemeClr val="bg1"/>
              </a:solidFill>
            </a:endParaRPr>
          </a:p>
        </p:txBody>
      </p:sp>
      <p:sp>
        <p:nvSpPr>
          <p:cNvPr id="11" name="TextBox 10"/>
          <p:cNvSpPr txBox="1"/>
          <p:nvPr/>
        </p:nvSpPr>
        <p:spPr>
          <a:xfrm>
            <a:off x="637674" y="1723067"/>
            <a:ext cx="6591300" cy="1200329"/>
          </a:xfrm>
          <a:prstGeom prst="rect">
            <a:avLst/>
          </a:prstGeom>
          <a:solidFill>
            <a:schemeClr val="tx1">
              <a:alpha val="0"/>
            </a:schemeClr>
          </a:solidFill>
        </p:spPr>
        <p:txBody>
          <a:bodyPr wrap="square" rtlCol="0">
            <a:spAutoFit/>
          </a:bodyPr>
          <a:lstStyle/>
          <a:p>
            <a:r>
              <a:rPr lang="en-US" sz="3600" dirty="0">
                <a:solidFill>
                  <a:srgbClr val="FFFF00"/>
                </a:solidFill>
              </a:rPr>
              <a:t>By </a:t>
            </a:r>
            <a:r>
              <a:rPr lang="en-US" sz="3600" u="sng" dirty="0">
                <a:solidFill>
                  <a:srgbClr val="FFFF00"/>
                </a:solidFill>
              </a:rPr>
              <a:t>knowing</a:t>
            </a:r>
            <a:r>
              <a:rPr lang="en-US" sz="3600" dirty="0">
                <a:solidFill>
                  <a:srgbClr val="FFFF00"/>
                </a:solidFill>
              </a:rPr>
              <a:t> hope is found in a person: </a:t>
            </a:r>
            <a:r>
              <a:rPr lang="en-US" sz="3600" dirty="0" smtClean="0">
                <a:solidFill>
                  <a:srgbClr val="FFFF00"/>
                </a:solidFill>
              </a:rPr>
              <a:t>Jesus</a:t>
            </a:r>
            <a:endParaRPr lang="en-US" sz="3600" dirty="0">
              <a:solidFill>
                <a:srgbClr val="FFFF00"/>
              </a:solidFill>
            </a:endParaRPr>
          </a:p>
        </p:txBody>
      </p:sp>
      <p:sp>
        <p:nvSpPr>
          <p:cNvPr id="8" name="TextBox 7"/>
          <p:cNvSpPr txBox="1"/>
          <p:nvPr/>
        </p:nvSpPr>
        <p:spPr>
          <a:xfrm>
            <a:off x="2646446" y="3581400"/>
            <a:ext cx="3851108" cy="646331"/>
          </a:xfrm>
          <a:prstGeom prst="rect">
            <a:avLst/>
          </a:prstGeom>
          <a:solidFill>
            <a:schemeClr val="tx1">
              <a:alpha val="0"/>
            </a:schemeClr>
          </a:solidFill>
        </p:spPr>
        <p:txBody>
          <a:bodyPr wrap="square" rtlCol="0">
            <a:spAutoFit/>
          </a:bodyPr>
          <a:lstStyle/>
          <a:p>
            <a:r>
              <a:rPr lang="en-US" sz="3600" dirty="0" smtClean="0">
                <a:solidFill>
                  <a:schemeClr val="bg1"/>
                </a:solidFill>
              </a:rPr>
              <a:t>Matthew 1:18-23</a:t>
            </a:r>
            <a:endParaRPr lang="en-US" sz="3600" dirty="0">
              <a:solidFill>
                <a:schemeClr val="bg1"/>
              </a:solidFill>
            </a:endParaRPr>
          </a:p>
        </p:txBody>
      </p:sp>
    </p:spTree>
    <p:extLst>
      <p:ext uri="{BB962C8B-B14F-4D97-AF65-F5344CB8AC3E}">
        <p14:creationId xmlns:p14="http://schemas.microsoft.com/office/powerpoint/2010/main" val="36320342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r="71667" b="74444"/>
          <a:stretch/>
        </p:blipFill>
        <p:spPr>
          <a:xfrm>
            <a:off x="0" y="-1"/>
            <a:ext cx="9144000" cy="6858001"/>
          </a:xfrm>
          <a:prstGeom prst="rect">
            <a:avLst/>
          </a:prstGeom>
        </p:spPr>
      </p:pic>
      <p:sp>
        <p:nvSpPr>
          <p:cNvPr id="4" name="TextBox 3"/>
          <p:cNvSpPr txBox="1"/>
          <p:nvPr/>
        </p:nvSpPr>
        <p:spPr>
          <a:xfrm>
            <a:off x="228600" y="0"/>
            <a:ext cx="8077200" cy="1754326"/>
          </a:xfrm>
          <a:prstGeom prst="rect">
            <a:avLst/>
          </a:prstGeom>
          <a:solidFill>
            <a:schemeClr val="tx1">
              <a:alpha val="0"/>
            </a:schemeClr>
          </a:solidFill>
        </p:spPr>
        <p:txBody>
          <a:bodyPr wrap="square" rtlCol="0">
            <a:spAutoFit/>
          </a:bodyPr>
          <a:lstStyle/>
          <a:p>
            <a:r>
              <a:rPr lang="en-US" sz="5400" dirty="0" smtClean="0">
                <a:solidFill>
                  <a:schemeClr val="bg1"/>
                </a:solidFill>
              </a:rPr>
              <a:t>How do we experience this kind of hope?</a:t>
            </a:r>
            <a:endParaRPr lang="en-US" sz="5400" dirty="0">
              <a:solidFill>
                <a:schemeClr val="bg1"/>
              </a:solidFill>
            </a:endParaRPr>
          </a:p>
        </p:txBody>
      </p:sp>
      <p:sp>
        <p:nvSpPr>
          <p:cNvPr id="6" name="TextBox 5"/>
          <p:cNvSpPr txBox="1"/>
          <p:nvPr/>
        </p:nvSpPr>
        <p:spPr>
          <a:xfrm>
            <a:off x="0" y="5867400"/>
            <a:ext cx="9144000" cy="523220"/>
          </a:xfrm>
          <a:prstGeom prst="rect">
            <a:avLst/>
          </a:prstGeom>
          <a:solidFill>
            <a:schemeClr val="tx1"/>
          </a:solidFill>
        </p:spPr>
        <p:txBody>
          <a:bodyPr wrap="square" rtlCol="0">
            <a:spAutoFit/>
          </a:bodyPr>
          <a:lstStyle/>
          <a:p>
            <a:pPr algn="r"/>
            <a:r>
              <a:rPr lang="en-US" sz="2800" dirty="0" smtClean="0">
                <a:solidFill>
                  <a:schemeClr val="bg1"/>
                </a:solidFill>
              </a:rPr>
              <a:t>Hope – Christmas in 4 Words</a:t>
            </a:r>
            <a:endParaRPr lang="en-US" sz="2800" dirty="0">
              <a:solidFill>
                <a:schemeClr val="bg1"/>
              </a:solidFill>
            </a:endParaRPr>
          </a:p>
        </p:txBody>
      </p:sp>
      <p:sp>
        <p:nvSpPr>
          <p:cNvPr id="11" name="TextBox 10"/>
          <p:cNvSpPr txBox="1"/>
          <p:nvPr/>
        </p:nvSpPr>
        <p:spPr>
          <a:xfrm>
            <a:off x="637674" y="1723067"/>
            <a:ext cx="6591300" cy="1200329"/>
          </a:xfrm>
          <a:prstGeom prst="rect">
            <a:avLst/>
          </a:prstGeom>
          <a:solidFill>
            <a:schemeClr val="tx1">
              <a:alpha val="0"/>
            </a:schemeClr>
          </a:solidFill>
        </p:spPr>
        <p:txBody>
          <a:bodyPr wrap="square" rtlCol="0">
            <a:spAutoFit/>
          </a:bodyPr>
          <a:lstStyle/>
          <a:p>
            <a:r>
              <a:rPr lang="en-US" sz="3600" dirty="0">
                <a:solidFill>
                  <a:srgbClr val="FFFF00"/>
                </a:solidFill>
              </a:rPr>
              <a:t>By </a:t>
            </a:r>
            <a:r>
              <a:rPr lang="en-US" sz="3600" u="sng" dirty="0" smtClean="0">
                <a:solidFill>
                  <a:srgbClr val="FFFF00"/>
                </a:solidFill>
              </a:rPr>
              <a:t>believing</a:t>
            </a:r>
            <a:r>
              <a:rPr lang="en-US" sz="3600" dirty="0" smtClean="0">
                <a:solidFill>
                  <a:srgbClr val="FFFF00"/>
                </a:solidFill>
              </a:rPr>
              <a:t> without Jesus we have no hope</a:t>
            </a:r>
            <a:endParaRPr lang="en-US" sz="3600" dirty="0">
              <a:solidFill>
                <a:srgbClr val="FFFF00"/>
              </a:solidFill>
            </a:endParaRPr>
          </a:p>
        </p:txBody>
      </p:sp>
      <p:sp>
        <p:nvSpPr>
          <p:cNvPr id="7" name="TextBox 6"/>
          <p:cNvSpPr txBox="1"/>
          <p:nvPr/>
        </p:nvSpPr>
        <p:spPr>
          <a:xfrm>
            <a:off x="609600" y="2956300"/>
            <a:ext cx="8241632" cy="2246769"/>
          </a:xfrm>
          <a:prstGeom prst="rect">
            <a:avLst/>
          </a:prstGeom>
          <a:solidFill>
            <a:schemeClr val="tx1">
              <a:alpha val="0"/>
            </a:schemeClr>
          </a:solidFill>
        </p:spPr>
        <p:txBody>
          <a:bodyPr wrap="square" rtlCol="0">
            <a:spAutoFit/>
          </a:bodyPr>
          <a:lstStyle/>
          <a:p>
            <a:r>
              <a:rPr lang="en-US" sz="2800" dirty="0">
                <a:solidFill>
                  <a:schemeClr val="bg1"/>
                </a:solidFill>
              </a:rPr>
              <a:t>In those days you were living apart from Christ. You were excluded from citizenship among the people of Israel, and you did not know the covenant promises God had made to them. You lived in this world without God and without hope.</a:t>
            </a:r>
          </a:p>
        </p:txBody>
      </p:sp>
      <p:sp>
        <p:nvSpPr>
          <p:cNvPr id="8" name="TextBox 7"/>
          <p:cNvSpPr txBox="1"/>
          <p:nvPr/>
        </p:nvSpPr>
        <p:spPr>
          <a:xfrm>
            <a:off x="4702342" y="5203069"/>
            <a:ext cx="3435016" cy="523220"/>
          </a:xfrm>
          <a:prstGeom prst="rect">
            <a:avLst/>
          </a:prstGeom>
          <a:solidFill>
            <a:schemeClr val="tx1">
              <a:alpha val="0"/>
            </a:schemeClr>
          </a:solidFill>
        </p:spPr>
        <p:txBody>
          <a:bodyPr wrap="square" rtlCol="0">
            <a:spAutoFit/>
          </a:bodyPr>
          <a:lstStyle/>
          <a:p>
            <a:r>
              <a:rPr lang="en-US" sz="2800" dirty="0" smtClean="0">
                <a:solidFill>
                  <a:schemeClr val="bg1"/>
                </a:solidFill>
              </a:rPr>
              <a:t>Ephesians 2:12 NLT</a:t>
            </a:r>
            <a:endParaRPr lang="en-US" sz="2800" dirty="0">
              <a:solidFill>
                <a:schemeClr val="bg1"/>
              </a:solidFill>
            </a:endParaRPr>
          </a:p>
        </p:txBody>
      </p:sp>
    </p:spTree>
    <p:extLst>
      <p:ext uri="{BB962C8B-B14F-4D97-AF65-F5344CB8AC3E}">
        <p14:creationId xmlns:p14="http://schemas.microsoft.com/office/powerpoint/2010/main" val="25597821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r="71667" b="74444"/>
          <a:stretch/>
        </p:blipFill>
        <p:spPr>
          <a:xfrm>
            <a:off x="0" y="-1"/>
            <a:ext cx="9144000" cy="6858001"/>
          </a:xfrm>
          <a:prstGeom prst="rect">
            <a:avLst/>
          </a:prstGeom>
        </p:spPr>
      </p:pic>
      <p:sp>
        <p:nvSpPr>
          <p:cNvPr id="4" name="TextBox 3"/>
          <p:cNvSpPr txBox="1"/>
          <p:nvPr/>
        </p:nvSpPr>
        <p:spPr>
          <a:xfrm>
            <a:off x="228600" y="0"/>
            <a:ext cx="8077200" cy="1754326"/>
          </a:xfrm>
          <a:prstGeom prst="rect">
            <a:avLst/>
          </a:prstGeom>
          <a:solidFill>
            <a:schemeClr val="tx1">
              <a:alpha val="0"/>
            </a:schemeClr>
          </a:solidFill>
        </p:spPr>
        <p:txBody>
          <a:bodyPr wrap="square" rtlCol="0">
            <a:spAutoFit/>
          </a:bodyPr>
          <a:lstStyle/>
          <a:p>
            <a:r>
              <a:rPr lang="en-US" sz="5400" dirty="0" smtClean="0">
                <a:solidFill>
                  <a:schemeClr val="bg1"/>
                </a:solidFill>
              </a:rPr>
              <a:t>How do we experience this kind of hope?</a:t>
            </a:r>
            <a:endParaRPr lang="en-US" sz="5400" dirty="0">
              <a:solidFill>
                <a:schemeClr val="bg1"/>
              </a:solidFill>
            </a:endParaRPr>
          </a:p>
        </p:txBody>
      </p:sp>
      <p:sp>
        <p:nvSpPr>
          <p:cNvPr id="6" name="TextBox 5"/>
          <p:cNvSpPr txBox="1"/>
          <p:nvPr/>
        </p:nvSpPr>
        <p:spPr>
          <a:xfrm>
            <a:off x="0" y="5867400"/>
            <a:ext cx="9144000" cy="523220"/>
          </a:xfrm>
          <a:prstGeom prst="rect">
            <a:avLst/>
          </a:prstGeom>
          <a:solidFill>
            <a:schemeClr val="tx1"/>
          </a:solidFill>
        </p:spPr>
        <p:txBody>
          <a:bodyPr wrap="square" rtlCol="0">
            <a:spAutoFit/>
          </a:bodyPr>
          <a:lstStyle/>
          <a:p>
            <a:pPr algn="r"/>
            <a:r>
              <a:rPr lang="en-US" sz="2800" dirty="0" smtClean="0">
                <a:solidFill>
                  <a:schemeClr val="bg1"/>
                </a:solidFill>
              </a:rPr>
              <a:t>Hope – Christmas in 4 Words</a:t>
            </a:r>
            <a:endParaRPr lang="en-US" sz="2800" dirty="0">
              <a:solidFill>
                <a:schemeClr val="bg1"/>
              </a:solidFill>
            </a:endParaRPr>
          </a:p>
        </p:txBody>
      </p:sp>
      <p:sp>
        <p:nvSpPr>
          <p:cNvPr id="11" name="TextBox 10"/>
          <p:cNvSpPr txBox="1"/>
          <p:nvPr/>
        </p:nvSpPr>
        <p:spPr>
          <a:xfrm>
            <a:off x="637674" y="1723067"/>
            <a:ext cx="6591300" cy="1200329"/>
          </a:xfrm>
          <a:prstGeom prst="rect">
            <a:avLst/>
          </a:prstGeom>
          <a:solidFill>
            <a:schemeClr val="tx1">
              <a:alpha val="0"/>
            </a:schemeClr>
          </a:solidFill>
        </p:spPr>
        <p:txBody>
          <a:bodyPr wrap="square" rtlCol="0">
            <a:spAutoFit/>
          </a:bodyPr>
          <a:lstStyle/>
          <a:p>
            <a:r>
              <a:rPr lang="en-US" sz="3600" dirty="0" smtClean="0">
                <a:solidFill>
                  <a:srgbClr val="FFFF00"/>
                </a:solidFill>
              </a:rPr>
              <a:t>By </a:t>
            </a:r>
            <a:r>
              <a:rPr lang="en-US" sz="3600" u="sng" dirty="0" smtClean="0">
                <a:solidFill>
                  <a:srgbClr val="FFFF00"/>
                </a:solidFill>
              </a:rPr>
              <a:t>depending</a:t>
            </a:r>
            <a:r>
              <a:rPr lang="en-US" sz="3600" dirty="0" smtClean="0">
                <a:solidFill>
                  <a:srgbClr val="FFFF00"/>
                </a:solidFill>
              </a:rPr>
              <a:t> on God’s Word and His Spirit</a:t>
            </a:r>
            <a:endParaRPr lang="en-US" sz="3600" dirty="0">
              <a:solidFill>
                <a:srgbClr val="FFFF00"/>
              </a:solidFill>
            </a:endParaRPr>
          </a:p>
        </p:txBody>
      </p:sp>
      <p:sp>
        <p:nvSpPr>
          <p:cNvPr id="8" name="TextBox 7"/>
          <p:cNvSpPr txBox="1"/>
          <p:nvPr/>
        </p:nvSpPr>
        <p:spPr>
          <a:xfrm>
            <a:off x="2379746" y="3697069"/>
            <a:ext cx="3774908" cy="646331"/>
          </a:xfrm>
          <a:prstGeom prst="rect">
            <a:avLst/>
          </a:prstGeom>
          <a:solidFill>
            <a:schemeClr val="tx1">
              <a:alpha val="0"/>
            </a:schemeClr>
          </a:solidFill>
        </p:spPr>
        <p:txBody>
          <a:bodyPr wrap="square" rtlCol="0">
            <a:spAutoFit/>
          </a:bodyPr>
          <a:lstStyle/>
          <a:p>
            <a:r>
              <a:rPr lang="en-US" sz="3600" dirty="0" smtClean="0">
                <a:solidFill>
                  <a:schemeClr val="bg1"/>
                </a:solidFill>
              </a:rPr>
              <a:t>Romans 15:4, 13</a:t>
            </a:r>
            <a:endParaRPr lang="en-US" sz="3600" dirty="0">
              <a:solidFill>
                <a:schemeClr val="bg1"/>
              </a:solidFill>
            </a:endParaRPr>
          </a:p>
        </p:txBody>
      </p:sp>
    </p:spTree>
    <p:extLst>
      <p:ext uri="{BB962C8B-B14F-4D97-AF65-F5344CB8AC3E}">
        <p14:creationId xmlns:p14="http://schemas.microsoft.com/office/powerpoint/2010/main" val="288403941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10664</TotalTime>
  <Words>278</Words>
  <Application>Microsoft Office PowerPoint</Application>
  <PresentationFormat>On-screen Show (4:3)</PresentationFormat>
  <Paragraphs>37</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Greg Burlile</dc:creator>
  <cp:lastModifiedBy>Greg Burlile</cp:lastModifiedBy>
  <cp:revision>968</cp:revision>
  <cp:lastPrinted>2015-11-29T13:31:50Z</cp:lastPrinted>
  <dcterms:created xsi:type="dcterms:W3CDTF">2010-12-25T23:33:27Z</dcterms:created>
  <dcterms:modified xsi:type="dcterms:W3CDTF">2015-11-29T14:09:02Z</dcterms:modified>
</cp:coreProperties>
</file>